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259" r:id="rId3"/>
    <p:sldId id="258" r:id="rId4"/>
    <p:sldId id="299" r:id="rId5"/>
    <p:sldId id="307" r:id="rId6"/>
    <p:sldId id="305" r:id="rId7"/>
    <p:sldId id="306" r:id="rId8"/>
    <p:sldId id="309" r:id="rId9"/>
    <p:sldId id="260" r:id="rId10"/>
    <p:sldId id="262" r:id="rId11"/>
    <p:sldId id="263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2" r:id="rId23"/>
    <p:sldId id="301" r:id="rId24"/>
    <p:sldId id="300" r:id="rId25"/>
    <p:sldId id="304" r:id="rId26"/>
    <p:sldId id="275" r:id="rId27"/>
    <p:sldId id="276" r:id="rId28"/>
    <p:sldId id="277" r:id="rId29"/>
    <p:sldId id="278" r:id="rId30"/>
    <p:sldId id="281" r:id="rId31"/>
    <p:sldId id="282" r:id="rId32"/>
    <p:sldId id="288" r:id="rId33"/>
    <p:sldId id="290" r:id="rId34"/>
    <p:sldId id="294" r:id="rId35"/>
  </p:sldIdLst>
  <p:sldSz cx="9144000" cy="5143500" type="screen16x9"/>
  <p:notesSz cx="6858000" cy="9144000"/>
  <p:embeddedFontLst>
    <p:embeddedFont>
      <p:font typeface="Anton" panose="020B0604020202020204" charset="0"/>
      <p:regular r:id="rId37"/>
    </p:embeddedFont>
    <p:embeddedFont>
      <p:font typeface="Raleway Medium" panose="020B0604020202020204" charset="0"/>
      <p:regular r:id="rId38"/>
      <p:bold r:id="rId39"/>
      <p:italic r:id="rId40"/>
      <p:boldItalic r:id="rId41"/>
    </p:embeddedFont>
    <p:embeddedFont>
      <p:font typeface="Eb Garamond Italic" pitchFamily="2" charset="0"/>
      <p:italic r:id="rId42"/>
    </p:embeddedFont>
    <p:embeddedFont>
      <p:font typeface="Knewave" panose="020B0604020202020204" charset="0"/>
      <p:regular r:id="rId43"/>
    </p:embeddedFont>
    <p:embeddedFont>
      <p:font typeface="Raleway" panose="020B0604020202020204" charset="0"/>
      <p:regular r:id="rId44"/>
      <p:bold r:id="rId45"/>
      <p:italic r:id="rId46"/>
      <p:boldItalic r:id="rId47"/>
    </p:embeddedFont>
    <p:embeddedFont>
      <p:font typeface="Desigers" panose="00000400000000000000" pitchFamily="2" charset="0"/>
      <p:regular r:id="rId48"/>
    </p:embeddedFont>
    <p:embeddedFont>
      <p:font typeface="EB Garamond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B4"/>
    <a:srgbClr val="F08080"/>
    <a:srgbClr val="F977AA"/>
    <a:srgbClr val="F8F9FA"/>
    <a:srgbClr val="FFC0CB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4" autoAdjust="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8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e2ca85da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e2ca85da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f39b50033_0_3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f39b50033_0_3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6c76b380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86c76b380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30fcf254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30fcf254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f39b50033_0_30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f39b50033_0_30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f39b50033_0_30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f39b50033_0_30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6c76b38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6c76b38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2ca85da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e2ca85da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2ca85da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e2ca85da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+ design ">
  <p:cSld name="CUSTOM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hasCustomPrompt="1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5" hasCustomPrompt="1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 hasCustomPrompt="1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 hasCustomPrompt="1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8" hasCustomPrompt="1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66364" y="12"/>
            <a:ext cx="3717476" cy="359850"/>
            <a:chOff x="-119174" y="146468"/>
            <a:chExt cx="3717476" cy="359850"/>
          </a:xfrm>
        </p:grpSpPr>
        <p:pic>
          <p:nvPicPr>
            <p:cNvPr id="139" name="Google Shape;13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5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 descr="Slidesgo" title="image04"/>
          <p:cNvSpPr/>
          <p:nvPr/>
        </p:nvSpPr>
        <p:spPr>
          <a:xfrm>
            <a:off x="8430775" y="45910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6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2">
  <p:cSld name="CUSTOM_6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8" name="Google Shape;188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3">
  <p:cSld name="CUSTOM_6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4">
  <p:cSld name="CUSTOM_6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572000" y="2336108"/>
            <a:ext cx="38589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12" name="Google Shape;212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15" name="Google Shape;2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4" r:id="rId20"/>
    <p:sldLayoutId id="2147483676" r:id="rId21"/>
    <p:sldLayoutId id="214748367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err="1" smtClean="0"/>
              <a:t>Official</a:t>
            </a:r>
            <a:r>
              <a:rPr lang="hr-HR" dirty="0" smtClean="0"/>
              <a:t> Style Guide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4098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035" y="1535732"/>
            <a:ext cx="3322754" cy="2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our Solar System—it’s only a bit larger than the Moon. The planet’s name has nothing to do with the liquid metal, since Mercury was named after the Roman messenger god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50" y="3054485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CONSTRUCTION</a:t>
            </a:r>
            <a:endParaRPr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beautiful name and is the </a:t>
            </a:r>
            <a:r>
              <a:rPr lang="en" dirty="0" smtClean="0"/>
              <a:t>second </a:t>
            </a:r>
            <a:r>
              <a:rPr lang="en" dirty="0"/>
              <a:t>planet from the Sun. It’s terribly hot—even hotter than Mercury—and its atmosphere is extremely poisonous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8" y="1736004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SPACE REQUIREMENTS</a:t>
            </a:r>
            <a:endParaRPr/>
          </a:p>
        </p:txBody>
      </p:sp>
      <p:sp>
        <p:nvSpPr>
          <p:cNvPr id="916" name="Google Shape;916;p50"/>
          <p:cNvSpPr txBox="1">
            <a:spLocks noGrp="1"/>
          </p:cNvSpPr>
          <p:nvPr>
            <p:ph type="body" idx="1"/>
          </p:nvPr>
        </p:nvSpPr>
        <p:spPr>
          <a:xfrm>
            <a:off x="4743550" y="2336113"/>
            <a:ext cx="36351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giving the planet its reddish cast</a:t>
            </a:r>
            <a:endParaRPr/>
          </a:p>
        </p:txBody>
      </p:sp>
      <p:grpSp>
        <p:nvGrpSpPr>
          <p:cNvPr id="917" name="Google Shape;917;p50"/>
          <p:cNvGrpSpPr/>
          <p:nvPr/>
        </p:nvGrpSpPr>
        <p:grpSpPr>
          <a:xfrm>
            <a:off x="1239813" y="1498845"/>
            <a:ext cx="2807725" cy="2701726"/>
            <a:chOff x="1758005" y="1689328"/>
            <a:chExt cx="2136939" cy="2056264"/>
          </a:xfrm>
        </p:grpSpPr>
        <p:grpSp>
          <p:nvGrpSpPr>
            <p:cNvPr id="918" name="Google Shape;918;p50"/>
            <p:cNvGrpSpPr/>
            <p:nvPr/>
          </p:nvGrpSpPr>
          <p:grpSpPr>
            <a:xfrm>
              <a:off x="1758005" y="1689328"/>
              <a:ext cx="2136939" cy="2056264"/>
              <a:chOff x="1381950" y="1467450"/>
              <a:chExt cx="2488575" cy="2394625"/>
            </a:xfrm>
          </p:grpSpPr>
          <p:cxnSp>
            <p:nvCxnSpPr>
              <p:cNvPr id="919" name="Google Shape;919;p50"/>
              <p:cNvCxnSpPr/>
              <p:nvPr/>
            </p:nvCxnSpPr>
            <p:spPr>
              <a:xfrm>
                <a:off x="13819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50"/>
              <p:cNvCxnSpPr/>
              <p:nvPr/>
            </p:nvCxnSpPr>
            <p:spPr>
              <a:xfrm>
                <a:off x="18796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50"/>
              <p:cNvCxnSpPr/>
              <p:nvPr/>
            </p:nvCxnSpPr>
            <p:spPr>
              <a:xfrm>
                <a:off x="23773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50"/>
              <p:cNvCxnSpPr/>
              <p:nvPr/>
            </p:nvCxnSpPr>
            <p:spPr>
              <a:xfrm>
                <a:off x="28750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50"/>
              <p:cNvCxnSpPr/>
              <p:nvPr/>
            </p:nvCxnSpPr>
            <p:spPr>
              <a:xfrm>
                <a:off x="33727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50"/>
              <p:cNvCxnSpPr/>
              <p:nvPr/>
            </p:nvCxnSpPr>
            <p:spPr>
              <a:xfrm>
                <a:off x="38704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50"/>
              <p:cNvCxnSpPr/>
              <p:nvPr/>
            </p:nvCxnSpPr>
            <p:spPr>
              <a:xfrm>
                <a:off x="1391325" y="1475213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50"/>
              <p:cNvCxnSpPr/>
              <p:nvPr/>
            </p:nvCxnSpPr>
            <p:spPr>
              <a:xfrm>
                <a:off x="1391325" y="19463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7" name="Google Shape;927;p50"/>
              <p:cNvCxnSpPr/>
              <p:nvPr/>
            </p:nvCxnSpPr>
            <p:spPr>
              <a:xfrm>
                <a:off x="1391325" y="242530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" name="Google Shape;928;p50"/>
              <p:cNvCxnSpPr/>
              <p:nvPr/>
            </p:nvCxnSpPr>
            <p:spPr>
              <a:xfrm>
                <a:off x="1391325" y="290422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50"/>
              <p:cNvCxnSpPr/>
              <p:nvPr/>
            </p:nvCxnSpPr>
            <p:spPr>
              <a:xfrm>
                <a:off x="1391325" y="338315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50"/>
              <p:cNvCxnSpPr/>
              <p:nvPr/>
            </p:nvCxnSpPr>
            <p:spPr>
              <a:xfrm>
                <a:off x="1391325" y="38620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1" name="Google Shape;931;p50"/>
            <p:cNvSpPr/>
            <p:nvPr/>
          </p:nvSpPr>
          <p:spPr>
            <a:xfrm>
              <a:off x="2187385" y="2100588"/>
              <a:ext cx="1274400" cy="123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241" y="2023208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>
            <a:spLocks noGrp="1"/>
          </p:cNvSpPr>
          <p:nvPr>
            <p:ph type="title" idx="6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150px</a:t>
            </a:r>
            <a:endParaRPr/>
          </a:p>
        </p:txBody>
      </p:sp>
      <p:sp>
        <p:nvSpPr>
          <p:cNvPr id="703" name="Google Shape;703;p49"/>
          <p:cNvSpPr txBox="1">
            <a:spLocks noGrp="1"/>
          </p:cNvSpPr>
          <p:nvPr>
            <p:ph type="title" idx="7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100px</a:t>
            </a:r>
            <a:endParaRPr/>
          </a:p>
        </p:txBody>
      </p:sp>
      <p:sp>
        <p:nvSpPr>
          <p:cNvPr id="704" name="Google Shape;704;p49"/>
          <p:cNvSpPr txBox="1">
            <a:spLocks noGrp="1"/>
          </p:cNvSpPr>
          <p:nvPr>
            <p:ph type="title" idx="8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60px</a:t>
            </a:r>
            <a:endParaRPr/>
          </a:p>
        </p:txBody>
      </p:sp>
      <p:sp>
        <p:nvSpPr>
          <p:cNvPr id="705" name="Google Shape;705;p49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rings. It’s composed mostly of hydrogen and helium</a:t>
            </a:r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25mm</a:t>
            </a:r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5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15mm</a:t>
            </a:r>
            <a:endParaRPr/>
          </a:p>
        </p:txBody>
      </p:sp>
      <p:grpSp>
        <p:nvGrpSpPr>
          <p:cNvPr id="712" name="Google Shape;712;p49"/>
          <p:cNvGrpSpPr/>
          <p:nvPr/>
        </p:nvGrpSpPr>
        <p:grpSpPr>
          <a:xfrm>
            <a:off x="1105204" y="1494050"/>
            <a:ext cx="2579292" cy="1279949"/>
            <a:chOff x="1069204" y="1409851"/>
            <a:chExt cx="2579292" cy="1279949"/>
          </a:xfrm>
        </p:grpSpPr>
        <p:grpSp>
          <p:nvGrpSpPr>
            <p:cNvPr id="713" name="Google Shape;713;p49"/>
            <p:cNvGrpSpPr/>
            <p:nvPr/>
          </p:nvGrpSpPr>
          <p:grpSpPr>
            <a:xfrm>
              <a:off x="1069204" y="1409851"/>
              <a:ext cx="1476279" cy="1279949"/>
              <a:chOff x="1069204" y="1409851"/>
              <a:chExt cx="1476279" cy="1279949"/>
            </a:xfrm>
          </p:grpSpPr>
          <p:cxnSp>
            <p:nvCxnSpPr>
              <p:cNvPr id="714" name="Google Shape;714;p49"/>
              <p:cNvCxnSpPr/>
              <p:nvPr/>
            </p:nvCxnSpPr>
            <p:spPr>
              <a:xfrm rot="10800000">
                <a:off x="1372793" y="2689800"/>
                <a:ext cx="86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15" name="Google Shape;715;p49"/>
              <p:cNvGrpSpPr/>
              <p:nvPr/>
            </p:nvGrpSpPr>
            <p:grpSpPr>
              <a:xfrm>
                <a:off x="1069204" y="1409851"/>
                <a:ext cx="1476279" cy="1066510"/>
                <a:chOff x="2153575" y="934325"/>
                <a:chExt cx="891850" cy="644300"/>
              </a:xfrm>
            </p:grpSpPr>
            <p:sp>
              <p:nvSpPr>
                <p:cNvPr id="716" name="Google Shape;71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3" name="Google Shape;753;p49"/>
            <p:cNvGrpSpPr/>
            <p:nvPr/>
          </p:nvGrpSpPr>
          <p:grpSpPr>
            <a:xfrm>
              <a:off x="2777896" y="1921587"/>
              <a:ext cx="870600" cy="768213"/>
              <a:chOff x="2777896" y="1921587"/>
              <a:chExt cx="870600" cy="768213"/>
            </a:xfrm>
          </p:grpSpPr>
          <p:cxnSp>
            <p:nvCxnSpPr>
              <p:cNvPr id="754" name="Google Shape;754;p49"/>
              <p:cNvCxnSpPr/>
              <p:nvPr/>
            </p:nvCxnSpPr>
            <p:spPr>
              <a:xfrm rot="10800000">
                <a:off x="2777896" y="2689800"/>
                <a:ext cx="870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5" name="Google Shape;755;p49"/>
              <p:cNvGrpSpPr/>
              <p:nvPr/>
            </p:nvGrpSpPr>
            <p:grpSpPr>
              <a:xfrm>
                <a:off x="2790325" y="1921587"/>
                <a:ext cx="845741" cy="610990"/>
                <a:chOff x="2153575" y="934325"/>
                <a:chExt cx="891850" cy="644300"/>
              </a:xfrm>
            </p:grpSpPr>
            <p:sp>
              <p:nvSpPr>
                <p:cNvPr id="756" name="Google Shape;75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3" name="Google Shape;793;p49"/>
          <p:cNvGrpSpPr/>
          <p:nvPr/>
        </p:nvGrpSpPr>
        <p:grpSpPr>
          <a:xfrm>
            <a:off x="4434947" y="1494050"/>
            <a:ext cx="3659206" cy="1279949"/>
            <a:chOff x="4774429" y="1409851"/>
            <a:chExt cx="3659206" cy="1279949"/>
          </a:xfrm>
        </p:grpSpPr>
        <p:cxnSp>
          <p:nvCxnSpPr>
            <p:cNvPr id="794" name="Google Shape;794;p49"/>
            <p:cNvCxnSpPr/>
            <p:nvPr/>
          </p:nvCxnSpPr>
          <p:spPr>
            <a:xfrm rot="10800000">
              <a:off x="5078018" y="2689800"/>
              <a:ext cx="8691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49"/>
            <p:cNvCxnSpPr/>
            <p:nvPr/>
          </p:nvCxnSpPr>
          <p:spPr>
            <a:xfrm rot="10800000">
              <a:off x="6478957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9"/>
            <p:cNvCxnSpPr/>
            <p:nvPr/>
          </p:nvCxnSpPr>
          <p:spPr>
            <a:xfrm rot="10800000">
              <a:off x="7563035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7" name="Google Shape;797;p49"/>
            <p:cNvGrpSpPr/>
            <p:nvPr/>
          </p:nvGrpSpPr>
          <p:grpSpPr>
            <a:xfrm>
              <a:off x="4774429" y="1409851"/>
              <a:ext cx="1476279" cy="1066510"/>
              <a:chOff x="2153575" y="934325"/>
              <a:chExt cx="891850" cy="644300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6491386" y="1921587"/>
              <a:ext cx="845741" cy="610990"/>
              <a:chOff x="2153575" y="934325"/>
              <a:chExt cx="891850" cy="644300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7725161" y="2098188"/>
              <a:ext cx="546347" cy="394698"/>
              <a:chOff x="2153575" y="934325"/>
              <a:chExt cx="891850" cy="6443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grpSp>
        <p:nvGrpSpPr>
          <p:cNvPr id="976" name="Google Shape;976;p51"/>
          <p:cNvGrpSpPr/>
          <p:nvPr/>
        </p:nvGrpSpPr>
        <p:grpSpPr>
          <a:xfrm>
            <a:off x="5588398" y="1981019"/>
            <a:ext cx="1286189" cy="1169641"/>
            <a:chOff x="5699630" y="2441550"/>
            <a:chExt cx="1188714" cy="1082700"/>
          </a:xfrm>
        </p:grpSpPr>
        <p:sp>
          <p:nvSpPr>
            <p:cNvPr id="977" name="Google Shape;977;p51"/>
            <p:cNvSpPr/>
            <p:nvPr/>
          </p:nvSpPr>
          <p:spPr>
            <a:xfrm>
              <a:off x="5752638" y="24415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1"/>
            <p:cNvGrpSpPr/>
            <p:nvPr/>
          </p:nvGrpSpPr>
          <p:grpSpPr>
            <a:xfrm>
              <a:off x="5699630" y="2563834"/>
              <a:ext cx="1188714" cy="838131"/>
              <a:chOff x="3922236" y="1500985"/>
              <a:chExt cx="1269045" cy="899765"/>
            </a:xfrm>
          </p:grpSpPr>
          <p:grpSp>
            <p:nvGrpSpPr>
              <p:cNvPr id="979" name="Google Shape;979;p51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980" name="Google Shape;980;p51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1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1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1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1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1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1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1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1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1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1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1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1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1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1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1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1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1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1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1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1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1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1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1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1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1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1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1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1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51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51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51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51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1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1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1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51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7" name="Google Shape;1017;p51"/>
          <p:cNvGrpSpPr/>
          <p:nvPr/>
        </p:nvGrpSpPr>
        <p:grpSpPr>
          <a:xfrm>
            <a:off x="7139819" y="1981089"/>
            <a:ext cx="1286146" cy="1169641"/>
            <a:chOff x="7242100" y="3524250"/>
            <a:chExt cx="1188675" cy="1082700"/>
          </a:xfrm>
        </p:grpSpPr>
        <p:sp>
          <p:nvSpPr>
            <p:cNvPr id="1018" name="Google Shape;1018;p51"/>
            <p:cNvSpPr/>
            <p:nvPr/>
          </p:nvSpPr>
          <p:spPr>
            <a:xfrm>
              <a:off x="7295088" y="35242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9" name="Google Shape;1019;p51"/>
            <p:cNvGrpSpPr/>
            <p:nvPr/>
          </p:nvGrpSpPr>
          <p:grpSpPr>
            <a:xfrm>
              <a:off x="7242100" y="3641635"/>
              <a:ext cx="1188675" cy="847929"/>
              <a:chOff x="6298369" y="1520736"/>
              <a:chExt cx="1369441" cy="974743"/>
            </a:xfrm>
          </p:grpSpPr>
          <p:grpSp>
            <p:nvGrpSpPr>
              <p:cNvPr id="1020" name="Google Shape;1020;p51"/>
              <p:cNvGrpSpPr/>
              <p:nvPr/>
            </p:nvGrpSpPr>
            <p:grpSpPr>
              <a:xfrm>
                <a:off x="6479109" y="1520736"/>
                <a:ext cx="1188701" cy="974743"/>
                <a:chOff x="351750" y="903900"/>
                <a:chExt cx="778200" cy="643225"/>
              </a:xfrm>
            </p:grpSpPr>
            <p:sp>
              <p:nvSpPr>
                <p:cNvPr id="1021" name="Google Shape;1021;p51"/>
                <p:cNvSpPr/>
                <p:nvPr/>
              </p:nvSpPr>
              <p:spPr>
                <a:xfrm>
                  <a:off x="395400" y="903900"/>
                  <a:ext cx="577275" cy="39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5990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5" y="10350"/>
                        <a:pt x="1056" y="15989"/>
                      </a:cubicBezTo>
                      <a:cubicBezTo>
                        <a:pt x="1381" y="15869"/>
                        <a:pt x="1744" y="15746"/>
                        <a:pt x="2069" y="15665"/>
                      </a:cubicBezTo>
                      <a:cubicBezTo>
                        <a:pt x="1906" y="14246"/>
                        <a:pt x="1705" y="12337"/>
                        <a:pt x="1543" y="9782"/>
                      </a:cubicBezTo>
                      <a:cubicBezTo>
                        <a:pt x="1299" y="6698"/>
                        <a:pt x="1176" y="3695"/>
                        <a:pt x="1137" y="2234"/>
                      </a:cubicBezTo>
                      <a:cubicBezTo>
                        <a:pt x="3085" y="1867"/>
                        <a:pt x="7913" y="1055"/>
                        <a:pt x="11565" y="1055"/>
                      </a:cubicBezTo>
                      <a:cubicBezTo>
                        <a:pt x="15584" y="1055"/>
                        <a:pt x="20129" y="1867"/>
                        <a:pt x="21996" y="2234"/>
                      </a:cubicBezTo>
                      <a:cubicBezTo>
                        <a:pt x="21915" y="3652"/>
                        <a:pt x="21792" y="6655"/>
                        <a:pt x="21548" y="9821"/>
                      </a:cubicBezTo>
                      <a:cubicBezTo>
                        <a:pt x="21386" y="12379"/>
                        <a:pt x="21184" y="14246"/>
                        <a:pt x="21022" y="15665"/>
                      </a:cubicBezTo>
                      <a:cubicBezTo>
                        <a:pt x="21347" y="15788"/>
                        <a:pt x="21710" y="15908"/>
                        <a:pt x="22035" y="15989"/>
                      </a:cubicBezTo>
                      <a:cubicBezTo>
                        <a:pt x="22765" y="10350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1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1"/>
                <p:cNvSpPr/>
                <p:nvPr/>
              </p:nvSpPr>
              <p:spPr>
                <a:xfrm>
                  <a:off x="430875" y="938375"/>
                  <a:ext cx="506325" cy="35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05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098"/>
                      </a:cubicBezTo>
                      <a:lnTo>
                        <a:pt x="1" y="1098"/>
                      </a:lnTo>
                      <a:lnTo>
                        <a:pt x="43" y="1218"/>
                      </a:lnTo>
                      <a:cubicBezTo>
                        <a:pt x="82" y="2965"/>
                        <a:pt x="244" y="5643"/>
                        <a:pt x="406" y="8403"/>
                      </a:cubicBezTo>
                      <a:cubicBezTo>
                        <a:pt x="611" y="10919"/>
                        <a:pt x="773" y="12786"/>
                        <a:pt x="974" y="14204"/>
                      </a:cubicBezTo>
                      <a:cubicBezTo>
                        <a:pt x="1056" y="14165"/>
                        <a:pt x="1137" y="14123"/>
                        <a:pt x="1218" y="14123"/>
                      </a:cubicBezTo>
                      <a:cubicBezTo>
                        <a:pt x="1056" y="12743"/>
                        <a:pt x="854" y="10877"/>
                        <a:pt x="692" y="8361"/>
                      </a:cubicBezTo>
                      <a:cubicBezTo>
                        <a:pt x="487" y="5682"/>
                        <a:pt x="367" y="3085"/>
                        <a:pt x="286" y="1342"/>
                      </a:cubicBezTo>
                      <a:cubicBezTo>
                        <a:pt x="2598" y="936"/>
                        <a:pt x="6860" y="244"/>
                        <a:pt x="10146" y="244"/>
                      </a:cubicBezTo>
                      <a:cubicBezTo>
                        <a:pt x="13759" y="244"/>
                        <a:pt x="17817" y="894"/>
                        <a:pt x="19967" y="1299"/>
                      </a:cubicBezTo>
                      <a:cubicBezTo>
                        <a:pt x="19886" y="3046"/>
                        <a:pt x="19765" y="5682"/>
                        <a:pt x="19561" y="8361"/>
                      </a:cubicBezTo>
                      <a:cubicBezTo>
                        <a:pt x="19399" y="10877"/>
                        <a:pt x="19197" y="12743"/>
                        <a:pt x="19035" y="14123"/>
                      </a:cubicBezTo>
                      <a:cubicBezTo>
                        <a:pt x="19116" y="14165"/>
                        <a:pt x="19197" y="14165"/>
                        <a:pt x="19317" y="14204"/>
                      </a:cubicBezTo>
                      <a:cubicBezTo>
                        <a:pt x="19480" y="12825"/>
                        <a:pt x="19642" y="10919"/>
                        <a:pt x="19847" y="8403"/>
                      </a:cubicBezTo>
                      <a:cubicBezTo>
                        <a:pt x="20048" y="5643"/>
                        <a:pt x="20171" y="2965"/>
                        <a:pt x="20252" y="1218"/>
                      </a:cubicBezTo>
                      <a:lnTo>
                        <a:pt x="20252" y="1098"/>
                      </a:lnTo>
                      <a:lnTo>
                        <a:pt x="20129" y="1098"/>
                      </a:lnTo>
                      <a:cubicBezTo>
                        <a:pt x="17980" y="650"/>
                        <a:pt x="13840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1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1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1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1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1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1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1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1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1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1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1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51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51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1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1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1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1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1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1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1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51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51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1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51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51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51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51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51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1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51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1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1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51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7" name="Google Shape;1057;p51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8" name="Google Shape;1058;p51"/>
          <p:cNvGrpSpPr/>
          <p:nvPr/>
        </p:nvGrpSpPr>
        <p:grpSpPr>
          <a:xfrm>
            <a:off x="4036950" y="1980966"/>
            <a:ext cx="1286224" cy="1169641"/>
            <a:chOff x="4237527" y="1619238"/>
            <a:chExt cx="1188747" cy="1082700"/>
          </a:xfrm>
        </p:grpSpPr>
        <p:sp>
          <p:nvSpPr>
            <p:cNvPr id="1059" name="Google Shape;1059;p51"/>
            <p:cNvSpPr/>
            <p:nvPr/>
          </p:nvSpPr>
          <p:spPr>
            <a:xfrm>
              <a:off x="4290550" y="16192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51"/>
            <p:cNvGrpSpPr/>
            <p:nvPr/>
          </p:nvGrpSpPr>
          <p:grpSpPr>
            <a:xfrm>
              <a:off x="4237527" y="1738603"/>
              <a:ext cx="1188747" cy="843969"/>
              <a:chOff x="2144050" y="-332500"/>
              <a:chExt cx="891850" cy="644300"/>
            </a:xfrm>
          </p:grpSpPr>
          <p:sp>
            <p:nvSpPr>
              <p:cNvPr id="1061" name="Google Shape;1061;p51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50"/>
            <a:ext cx="2996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2"/>
          <p:cNvGrpSpPr/>
          <p:nvPr/>
        </p:nvGrpSpPr>
        <p:grpSpPr>
          <a:xfrm>
            <a:off x="2269793" y="2036783"/>
            <a:ext cx="1285357" cy="1160763"/>
            <a:chOff x="2171780" y="2443050"/>
            <a:chExt cx="1188714" cy="1082700"/>
          </a:xfrm>
        </p:grpSpPr>
        <p:sp>
          <p:nvSpPr>
            <p:cNvPr id="1105" name="Google Shape;1105;p52"/>
            <p:cNvSpPr/>
            <p:nvPr/>
          </p:nvSpPr>
          <p:spPr>
            <a:xfrm>
              <a:off x="2224788" y="24430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2"/>
            <p:cNvGrpSpPr/>
            <p:nvPr/>
          </p:nvGrpSpPr>
          <p:grpSpPr>
            <a:xfrm>
              <a:off x="2171780" y="2565334"/>
              <a:ext cx="1188714" cy="838131"/>
              <a:chOff x="3922236" y="1500985"/>
              <a:chExt cx="1269045" cy="899765"/>
            </a:xfrm>
          </p:grpSpPr>
          <p:grpSp>
            <p:nvGrpSpPr>
              <p:cNvPr id="1107" name="Google Shape;1107;p52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1108" name="Google Shape;1108;p52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52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52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52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52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52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52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52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52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52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52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52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52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52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2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52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52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52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2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2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52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52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52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52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4" name="Google Shape;1144;p52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5" name="Google Shape;1145;p52"/>
          <p:cNvGrpSpPr/>
          <p:nvPr/>
        </p:nvGrpSpPr>
        <p:grpSpPr>
          <a:xfrm>
            <a:off x="713217" y="2036656"/>
            <a:ext cx="1285273" cy="1278669"/>
            <a:chOff x="762700" y="1620738"/>
            <a:chExt cx="1082700" cy="1082700"/>
          </a:xfrm>
        </p:grpSpPr>
        <p:sp>
          <p:nvSpPr>
            <p:cNvPr id="1146" name="Google Shape;1146;p52"/>
            <p:cNvSpPr/>
            <p:nvPr/>
          </p:nvSpPr>
          <p:spPr>
            <a:xfrm>
              <a:off x="762700" y="16207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52"/>
            <p:cNvGrpSpPr/>
            <p:nvPr/>
          </p:nvGrpSpPr>
          <p:grpSpPr>
            <a:xfrm>
              <a:off x="889607" y="1740103"/>
              <a:ext cx="828885" cy="843969"/>
              <a:chOff x="2144050" y="-332500"/>
              <a:chExt cx="891850" cy="644300"/>
            </a:xfrm>
          </p:grpSpPr>
          <p:sp>
            <p:nvSpPr>
              <p:cNvPr id="1148" name="Google Shape;1148;p52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2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2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2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2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2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2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2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2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2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2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2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2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2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5" name="Google Shape;1185;p52"/>
          <p:cNvGrpSpPr/>
          <p:nvPr/>
        </p:nvGrpSpPr>
        <p:grpSpPr>
          <a:xfrm>
            <a:off x="3817113" y="1982516"/>
            <a:ext cx="1285314" cy="1160763"/>
            <a:chOff x="3714250" y="3525750"/>
            <a:chExt cx="1188675" cy="1082700"/>
          </a:xfrm>
        </p:grpSpPr>
        <p:sp>
          <p:nvSpPr>
            <p:cNvPr id="1186" name="Google Shape;1186;p52"/>
            <p:cNvSpPr/>
            <p:nvPr/>
          </p:nvSpPr>
          <p:spPr>
            <a:xfrm>
              <a:off x="3767238" y="35257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52"/>
            <p:cNvGrpSpPr/>
            <p:nvPr/>
          </p:nvGrpSpPr>
          <p:grpSpPr>
            <a:xfrm>
              <a:off x="3714250" y="3727437"/>
              <a:ext cx="1188675" cy="763627"/>
              <a:chOff x="6298369" y="1617646"/>
              <a:chExt cx="1369441" cy="877833"/>
            </a:xfrm>
          </p:grpSpPr>
          <p:grpSp>
            <p:nvGrpSpPr>
              <p:cNvPr id="1188" name="Google Shape;1188;p52"/>
              <p:cNvGrpSpPr/>
              <p:nvPr/>
            </p:nvGrpSpPr>
            <p:grpSpPr>
              <a:xfrm>
                <a:off x="6479109" y="1617646"/>
                <a:ext cx="1188701" cy="877833"/>
                <a:chOff x="351750" y="967850"/>
                <a:chExt cx="778200" cy="579275"/>
              </a:xfrm>
            </p:grpSpPr>
            <p:sp>
              <p:nvSpPr>
                <p:cNvPr id="1189" name="Google Shape;1189;p52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52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52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52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52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52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52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52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52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52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52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52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52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52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52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52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52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52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52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52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52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52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52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52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52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52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52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52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52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52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52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52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52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52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52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Colors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2644542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28707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457393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249 119 170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480043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977</a:t>
            </a:r>
            <a:r>
              <a:rPr lang="hr-HR" dirty="0" smtClean="0"/>
              <a:t>AA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6501474" y="3738967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240 128 128</a:t>
            </a:r>
          </a:p>
          <a:p>
            <a:pPr marL="0" lvl="0" indent="0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 dirty="0"/>
              <a:t> </a:t>
            </a:r>
            <a:r>
              <a:rPr lang="hr-HR" dirty="0"/>
              <a:t>255 105 180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6730425" y="3067050"/>
            <a:ext cx="1476300" cy="67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#</a:t>
            </a:r>
            <a:r>
              <a:rPr lang="hr-HR" dirty="0"/>
              <a:t>F</a:t>
            </a:r>
            <a:r>
              <a:rPr lang="en-US" dirty="0" smtClean="0"/>
              <a:t>08080</a:t>
            </a:r>
            <a:r>
              <a:rPr lang="hr-HR" dirty="0" smtClean="0"/>
              <a:t> #FF69B4</a:t>
            </a:r>
            <a:endParaRPr lang="hr-HR"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70967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248 249 250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93617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8</a:t>
            </a:r>
            <a:r>
              <a:rPr lang="hr-HR" dirty="0" smtClean="0"/>
              <a:t>F</a:t>
            </a:r>
            <a:r>
              <a:rPr lang="en-US" dirty="0" smtClean="0"/>
              <a:t>9</a:t>
            </a:r>
            <a:r>
              <a:rPr lang="hr-HR" dirty="0" smtClean="0"/>
              <a:t>FA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94150" y="3596133"/>
            <a:ext cx="1369501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navbar and footer background</a:t>
            </a:r>
            <a:endParaRPr sz="1200" dirty="0"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994150" y="3218925"/>
            <a:ext cx="1369501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dirty="0" smtClean="0"/>
              <a:t>CULTURED</a:t>
            </a:r>
            <a:endParaRPr sz="1600" dirty="0"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2924143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cards body background</a:t>
            </a:r>
            <a:endParaRPr sz="1200" dirty="0"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2924143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PINK</a:t>
            </a:r>
            <a:endParaRPr sz="1600"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4853834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CYCLAMEN</a:t>
            </a:r>
            <a:endParaRPr sz="1600" dirty="0"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4853834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sz="1200" dirty="0"/>
              <a:t>Used </a:t>
            </a:r>
            <a:r>
              <a:rPr lang="hr-HR" sz="1200" dirty="0" smtClean="0"/>
              <a:t>for buttons backround</a:t>
            </a:r>
            <a:endParaRPr sz="1200" dirty="0"/>
          </a:p>
        </p:txBody>
      </p:sp>
      <p:sp>
        <p:nvSpPr>
          <p:cNvPr id="15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55"/>
          <p:cNvSpPr txBox="1">
            <a:spLocks/>
          </p:cNvSpPr>
          <p:nvPr/>
        </p:nvSpPr>
        <p:spPr>
          <a:xfrm>
            <a:off x="6783525" y="3218925"/>
            <a:ext cx="1369500" cy="6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600" dirty="0" smtClean="0"/>
              <a:t>LIGHT CORAL &amp; HOT PINK</a:t>
            </a:r>
            <a:endParaRPr lang="en-US" sz="1600" dirty="0"/>
          </a:p>
        </p:txBody>
      </p:sp>
      <p:sp>
        <p:nvSpPr>
          <p:cNvPr id="20" name="Google Shape;1258;p55"/>
          <p:cNvSpPr txBox="1">
            <a:spLocks/>
          </p:cNvSpPr>
          <p:nvPr/>
        </p:nvSpPr>
        <p:spPr>
          <a:xfrm>
            <a:off x="6783525" y="3849757"/>
            <a:ext cx="1369500" cy="53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200" dirty="0" smtClean="0"/>
              <a:t>Userd for prices background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Welcome to my first Style Guide of my first real solo project </a:t>
            </a:r>
            <a:r>
              <a:rPr lang="en-US" dirty="0" smtClean="0"/>
              <a:t>where</a:t>
            </a:r>
            <a:r>
              <a:rPr lang="hr-HR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created a website for Fast </a:t>
            </a:r>
            <a:r>
              <a:rPr lang="hr-HR" dirty="0"/>
              <a:t>F</a:t>
            </a:r>
            <a:r>
              <a:rPr lang="en-US" dirty="0" smtClean="0"/>
              <a:t>ood </a:t>
            </a:r>
            <a:r>
              <a:rPr lang="en-US" dirty="0"/>
              <a:t>Pink Panther </a:t>
            </a:r>
            <a:r>
              <a:rPr lang="en-US" dirty="0" smtClean="0"/>
              <a:t>Crkvenica</a:t>
            </a:r>
            <a:endParaRPr lang="en-US"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F</a:t>
            </a:r>
            <a:r>
              <a:rPr lang="en-US" dirty="0" err="1" smtClean="0"/>
              <a:t>onts</a:t>
            </a:r>
            <a:r>
              <a:rPr lang="en-US" dirty="0" smtClean="0"/>
              <a:t> </a:t>
            </a:r>
            <a:r>
              <a:rPr lang="hr-HR" dirty="0" smtClean="0"/>
              <a:t>and font scale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98;p57"/>
          <p:cNvSpPr/>
          <p:nvPr/>
        </p:nvSpPr>
        <p:spPr>
          <a:xfrm>
            <a:off x="2146638" y="347335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8;p57"/>
          <p:cNvSpPr/>
          <p:nvPr/>
        </p:nvSpPr>
        <p:spPr>
          <a:xfrm>
            <a:off x="2200638" y="352735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504771" y="1203424"/>
            <a:ext cx="3464095" cy="31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-Regular</a:t>
            </a:r>
            <a:r>
              <a:rPr lang="en" b="1" dirty="0" smtClean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504772" y="1518256"/>
            <a:ext cx="3465600" cy="50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 Bb Cc Dd Ee Ff Gg Hh Ii Jj Kk Ll Mm Nn Oo Pp Qq Rr Ss Tt Uu Vv Ww Yy Zz</a:t>
            </a:r>
            <a:endParaRPr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503265" y="3527354"/>
            <a:ext cx="3465600" cy="31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r-HR" dirty="0" smtClean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r>
              <a:rPr lang="en-US" sz="1600" b="1" dirty="0" smtClean="0">
                <a:latin typeface="desigers" panose="00000400000000000000" pitchFamily="2" charset="0"/>
              </a:rPr>
              <a:t> </a:t>
            </a:r>
            <a:endParaRPr lang="en-US" sz="1600" b="1" dirty="0">
              <a:latin typeface="desigers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esigers" panose="00000400000000000000" pitchFamily="2" charset="0"/>
            </a:endParaRPr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503271" y="3842187"/>
            <a:ext cx="3467100" cy="51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desigers" panose="00000400000000000000" pitchFamily="2" charset="0"/>
              </a:rPr>
              <a:t>Aa Bb Cc Dd Ee Ff Gg Hh Ii Jj Kk Ll Mm Nn Oo Pp Qq Rr Ss Tt Uu Vv Ww Yy Zz</a:t>
            </a:r>
            <a:endParaRPr dirty="0">
              <a:latin typeface="desigers" panose="00000400000000000000" pitchFamily="2" charset="0"/>
            </a:endParaRPr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2207466" y="3527354"/>
            <a:ext cx="893171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desigers" panose="00000400000000000000" pitchFamily="2" charset="0"/>
              </a:rPr>
              <a:t>Aa</a:t>
            </a:r>
            <a:endParaRPr sz="3200" dirty="0">
              <a:latin typeface="desigers" panose="00000400000000000000" pitchFamily="2" charset="0"/>
            </a:endParaRPr>
          </a:p>
        </p:txBody>
      </p:sp>
      <p:sp>
        <p:nvSpPr>
          <p:cNvPr id="11" name="Google Shape;1393;p57"/>
          <p:cNvSpPr txBox="1">
            <a:spLocks/>
          </p:cNvSpPr>
          <p:nvPr/>
        </p:nvSpPr>
        <p:spPr>
          <a:xfrm>
            <a:off x="3503265" y="2373731"/>
            <a:ext cx="3465601" cy="35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 err="1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en-US" dirty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-Italic</a:t>
            </a:r>
            <a:r>
              <a:rPr lang="en-US" b="1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2" name="Google Shape;1394;p57"/>
          <p:cNvSpPr txBox="1">
            <a:spLocks/>
          </p:cNvSpPr>
          <p:nvPr/>
        </p:nvSpPr>
        <p:spPr>
          <a:xfrm>
            <a:off x="3503266" y="2719564"/>
            <a:ext cx="3465600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 Bb Cc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Dd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Ee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Ff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Gg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Hh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Ii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Jj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Kk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Ll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Mm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Nn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Oo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Pp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Qq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Rr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Ss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Tt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Uu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Vv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Ww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Yy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Zz</a:t>
            </a:r>
            <a:endParaRPr lang="en-US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2" name="Google Shape;1398;p57"/>
          <p:cNvSpPr/>
          <p:nvPr/>
        </p:nvSpPr>
        <p:spPr>
          <a:xfrm>
            <a:off x="2153468" y="114351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8;p57"/>
          <p:cNvSpPr/>
          <p:nvPr/>
        </p:nvSpPr>
        <p:spPr>
          <a:xfrm>
            <a:off x="2207468" y="119751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8;p57"/>
          <p:cNvSpPr/>
          <p:nvPr/>
        </p:nvSpPr>
        <p:spPr>
          <a:xfrm>
            <a:off x="2153468" y="230843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98;p57"/>
          <p:cNvSpPr/>
          <p:nvPr/>
        </p:nvSpPr>
        <p:spPr>
          <a:xfrm>
            <a:off x="2207468" y="236243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2207466" y="1197514"/>
            <a:ext cx="893172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4" name="Google Shape;1400;p57"/>
          <p:cNvSpPr txBox="1">
            <a:spLocks/>
          </p:cNvSpPr>
          <p:nvPr/>
        </p:nvSpPr>
        <p:spPr>
          <a:xfrm>
            <a:off x="2207466" y="2362434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hr-HR" dirty="0"/>
              <a:t>Used for everything</a:t>
            </a:r>
          </a:p>
          <a:p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hr-HR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 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Regular</a:t>
            </a:r>
            <a:endParaRPr lang="en-US" b="1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3"/>
          </p:nvPr>
        </p:nvSpPr>
        <p:spPr>
          <a:xfrm>
            <a:off x="3534199" y="3066046"/>
            <a:ext cx="2066400" cy="1227658"/>
          </a:xfrm>
        </p:spPr>
        <p:txBody>
          <a:bodyPr anchor="t"/>
          <a:lstStyle/>
          <a:p>
            <a:pPr marL="133350" indent="0"/>
            <a:r>
              <a:rPr lang="hr-HR" dirty="0"/>
              <a:t>Used for page headings and </a:t>
            </a:r>
            <a:r>
              <a:rPr lang="hr-HR" dirty="0" smtClean="0"/>
              <a:t>prices</a:t>
            </a:r>
          </a:p>
          <a:p>
            <a:pPr marL="133350" indent="0"/>
            <a:endParaRPr lang="hr-HR" dirty="0"/>
          </a:p>
          <a:p>
            <a:pPr marL="133350" indent="0"/>
            <a:r>
              <a:rPr lang="hr-HR" b="1" dirty="0"/>
              <a:t>Official Pink Panther font</a:t>
            </a:r>
          </a:p>
          <a:p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4"/>
          </p:nvPr>
        </p:nvSpPr>
        <p:spPr>
          <a:xfrm>
            <a:off x="3429603" y="2688838"/>
            <a:ext cx="2283000" cy="361800"/>
          </a:xfrm>
        </p:spPr>
        <p:txBody>
          <a:bodyPr/>
          <a:lstStyle/>
          <a:p>
            <a:r>
              <a:rPr lang="hr-HR" dirty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</p:spPr>
        <p:txBody>
          <a:bodyPr anchor="t"/>
          <a:lstStyle/>
          <a:p>
            <a:r>
              <a:rPr lang="hr-HR" dirty="0"/>
              <a:t>Used </a:t>
            </a:r>
            <a:r>
              <a:rPr lang="hr-HR" dirty="0" smtClean="0"/>
              <a:t>for food</a:t>
            </a:r>
          </a:p>
          <a:p>
            <a:r>
              <a:rPr lang="hr-HR" dirty="0" smtClean="0"/>
              <a:t>description in menu</a:t>
            </a:r>
            <a:endParaRPr lang="hr-HR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hr-HR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Italic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6" name="Google Shape;1398;p57"/>
          <p:cNvSpPr/>
          <p:nvPr/>
        </p:nvSpPr>
        <p:spPr>
          <a:xfrm>
            <a:off x="4072643" y="1305869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98;p57"/>
          <p:cNvSpPr/>
          <p:nvPr/>
        </p:nvSpPr>
        <p:spPr>
          <a:xfrm>
            <a:off x="4126643" y="1359869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99;p57"/>
          <p:cNvSpPr txBox="1">
            <a:spLocks/>
          </p:cNvSpPr>
          <p:nvPr/>
        </p:nvSpPr>
        <p:spPr>
          <a:xfrm>
            <a:off x="4133471" y="1359869"/>
            <a:ext cx="89317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desigers" panose="00000400000000000000" pitchFamily="2" charset="0"/>
              </a:rPr>
              <a:t>Aa</a:t>
            </a:r>
            <a:endParaRPr lang="en-US" sz="3200" dirty="0">
              <a:latin typeface="desigers" panose="00000400000000000000" pitchFamily="2" charset="0"/>
            </a:endParaRPr>
          </a:p>
        </p:txBody>
      </p:sp>
      <p:sp>
        <p:nvSpPr>
          <p:cNvPr id="19" name="Google Shape;1398;p57"/>
          <p:cNvSpPr/>
          <p:nvPr/>
        </p:nvSpPr>
        <p:spPr>
          <a:xfrm>
            <a:off x="1488778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98;p57"/>
          <p:cNvSpPr/>
          <p:nvPr/>
        </p:nvSpPr>
        <p:spPr>
          <a:xfrm>
            <a:off x="1546194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98;p57"/>
          <p:cNvSpPr/>
          <p:nvPr/>
        </p:nvSpPr>
        <p:spPr>
          <a:xfrm>
            <a:off x="6653092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98;p57"/>
          <p:cNvSpPr/>
          <p:nvPr/>
        </p:nvSpPr>
        <p:spPr>
          <a:xfrm>
            <a:off x="6707092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00;p57"/>
          <p:cNvSpPr txBox="1">
            <a:spLocks/>
          </p:cNvSpPr>
          <p:nvPr/>
        </p:nvSpPr>
        <p:spPr>
          <a:xfrm>
            <a:off x="154619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lang="en-US"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24" name="Google Shape;1400;p57"/>
          <p:cNvSpPr txBox="1">
            <a:spLocks/>
          </p:cNvSpPr>
          <p:nvPr/>
        </p:nvSpPr>
        <p:spPr>
          <a:xfrm>
            <a:off x="669818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FONT SCALE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62600" y="1304028"/>
            <a:ext cx="5218800" cy="412130"/>
          </a:xfrm>
        </p:spPr>
        <p:txBody>
          <a:bodyPr/>
          <a:lstStyle/>
          <a:p>
            <a:pPr marL="133350" indent="0">
              <a:buNone/>
            </a:pPr>
            <a:r>
              <a:rPr lang="hr-HR" dirty="0" smtClean="0"/>
              <a:t>Font scale used in this project is Major Third: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485523" y="1716158"/>
            <a:ext cx="161548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hr-HR" sz="1400" dirty="0" smtClean="0"/>
              <a:t>61.04px</a:t>
            </a:r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48.83px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39.06px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31.25px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25.00px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20.00px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16.00px</a:t>
            </a:r>
            <a:endParaRPr lang="hr-HR" sz="1400" dirty="0" smtClean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3101010" y="1716158"/>
            <a:ext cx="455746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on home page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</a:t>
            </a:r>
            <a:r>
              <a:rPr lang="hr-HR" sz="1400" dirty="0"/>
              <a:t> </a:t>
            </a:r>
            <a:r>
              <a:rPr lang="hr-HR" sz="1400" dirty="0" smtClean="0"/>
              <a:t>headings of pages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of main sections</a:t>
            </a:r>
            <a:endParaRPr lang="hr-HR" sz="1400" dirty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</a:t>
            </a:r>
            <a:r>
              <a:rPr lang="hr-HR" sz="1400" dirty="0"/>
              <a:t> </a:t>
            </a:r>
            <a:r>
              <a:rPr lang="hr-HR" sz="1400" dirty="0" smtClean="0"/>
              <a:t>quotes and some subheadings of sections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mostly for buttons and card headings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 navbar links and prices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descriptions, most often in cards</a:t>
            </a:r>
          </a:p>
        </p:txBody>
      </p:sp>
    </p:spTree>
    <p:extLst>
      <p:ext uri="{BB962C8B-B14F-4D97-AF65-F5344CB8AC3E}">
        <p14:creationId xmlns:p14="http://schemas.microsoft.com/office/powerpoint/2010/main" val="3858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962600" y="1304027"/>
            <a:ext cx="5218800" cy="2287312"/>
          </a:xfrm>
        </p:spPr>
        <p:txBody>
          <a:bodyPr/>
          <a:lstStyle/>
          <a:p>
            <a:r>
              <a:rPr lang="hr-HR" dirty="0" smtClean="0"/>
              <a:t>Light mode je zbog toga sto je najposjecenije u doba sezone kad su skoro uvijek jako suncani dani pa da se oci ne umaraju dok gledaju u mobitel</a:t>
            </a:r>
          </a:p>
          <a:p>
            <a:r>
              <a:rPr lang="hr-HR" dirty="0" smtClean="0"/>
              <a:t>Aplikacija je radena tako da je na prvom mjestu da mora biti prilagodena svim mobilnim uredajima bas zbog hrane, mora i sezone..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7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539775" y="2445013"/>
            <a:ext cx="28908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replace the image on the screen with your own work. Just delete this one, add yours and center it properly</a:t>
            </a:r>
            <a:endParaRPr sz="140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8"/>
          <p:cNvPicPr preferRelativeResize="0"/>
          <p:nvPr/>
        </p:nvPicPr>
        <p:blipFill rotWithShape="1">
          <a:blip r:embed="rId4">
            <a:alphaModFix/>
          </a:blip>
          <a:srcRect r="8500"/>
          <a:stretch/>
        </p:blipFill>
        <p:spPr>
          <a:xfrm>
            <a:off x="1493913" y="1437463"/>
            <a:ext cx="3113648" cy="192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/>
          <p:nvPr/>
        </p:nvSpPr>
        <p:spPr>
          <a:xfrm>
            <a:off x="1113452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2978610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4843769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6708927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9"/>
          <p:cNvSpPr/>
          <p:nvPr/>
        </p:nvSpPr>
        <p:spPr>
          <a:xfrm>
            <a:off x="1113452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2978610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9"/>
          <p:cNvSpPr/>
          <p:nvPr/>
        </p:nvSpPr>
        <p:spPr>
          <a:xfrm>
            <a:off x="4843769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9"/>
          <p:cNvSpPr/>
          <p:nvPr/>
        </p:nvSpPr>
        <p:spPr>
          <a:xfrm>
            <a:off x="6708927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59"/>
          <p:cNvGrpSpPr/>
          <p:nvPr/>
        </p:nvGrpSpPr>
        <p:grpSpPr>
          <a:xfrm>
            <a:off x="1338001" y="1880526"/>
            <a:ext cx="977540" cy="589211"/>
            <a:chOff x="4514450" y="1928575"/>
            <a:chExt cx="469700" cy="283125"/>
          </a:xfrm>
        </p:grpSpPr>
        <p:sp>
          <p:nvSpPr>
            <p:cNvPr id="1422" name="Google Shape;1422;p59"/>
            <p:cNvSpPr/>
            <p:nvPr/>
          </p:nvSpPr>
          <p:spPr>
            <a:xfrm>
              <a:off x="4514450" y="1928575"/>
              <a:ext cx="469700" cy="283125"/>
            </a:xfrm>
            <a:custGeom>
              <a:avLst/>
              <a:gdLst/>
              <a:ahLst/>
              <a:cxnLst/>
              <a:rect l="l" t="t" r="r" b="b"/>
              <a:pathLst>
                <a:path w="18788" h="11325" extrusionOk="0">
                  <a:moveTo>
                    <a:pt x="9334" y="0"/>
                  </a:moveTo>
                  <a:cubicBezTo>
                    <a:pt x="8847" y="43"/>
                    <a:pt x="6938" y="124"/>
                    <a:pt x="5925" y="692"/>
                  </a:cubicBezTo>
                  <a:cubicBezTo>
                    <a:pt x="4708" y="1380"/>
                    <a:pt x="3734" y="2153"/>
                    <a:pt x="2880" y="2640"/>
                  </a:cubicBezTo>
                  <a:cubicBezTo>
                    <a:pt x="1663" y="3370"/>
                    <a:pt x="1500" y="4870"/>
                    <a:pt x="1218" y="5520"/>
                  </a:cubicBezTo>
                  <a:cubicBezTo>
                    <a:pt x="932" y="6130"/>
                    <a:pt x="0" y="6818"/>
                    <a:pt x="364" y="9740"/>
                  </a:cubicBezTo>
                  <a:cubicBezTo>
                    <a:pt x="364" y="9740"/>
                    <a:pt x="932" y="10876"/>
                    <a:pt x="2231" y="11324"/>
                  </a:cubicBezTo>
                  <a:lnTo>
                    <a:pt x="16597" y="11324"/>
                  </a:lnTo>
                  <a:cubicBezTo>
                    <a:pt x="17856" y="10876"/>
                    <a:pt x="18463" y="9740"/>
                    <a:pt x="18463" y="9740"/>
                  </a:cubicBezTo>
                  <a:cubicBezTo>
                    <a:pt x="18788" y="6818"/>
                    <a:pt x="17856" y="6130"/>
                    <a:pt x="17571" y="5520"/>
                  </a:cubicBezTo>
                  <a:cubicBezTo>
                    <a:pt x="17327" y="4870"/>
                    <a:pt x="17246" y="3370"/>
                    <a:pt x="15908" y="2640"/>
                  </a:cubicBezTo>
                  <a:cubicBezTo>
                    <a:pt x="15097" y="2153"/>
                    <a:pt x="14123" y="1380"/>
                    <a:pt x="12905" y="692"/>
                  </a:cubicBezTo>
                  <a:cubicBezTo>
                    <a:pt x="11850" y="124"/>
                    <a:pt x="9983" y="43"/>
                    <a:pt x="945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656475" y="1983350"/>
              <a:ext cx="108550" cy="171650"/>
            </a:xfrm>
            <a:custGeom>
              <a:avLst/>
              <a:gdLst/>
              <a:ahLst/>
              <a:cxnLst/>
              <a:rect l="l" t="t" r="r" b="b"/>
              <a:pathLst>
                <a:path w="4342" h="6866" extrusionOk="0">
                  <a:moveTo>
                    <a:pt x="1" y="1"/>
                  </a:moveTo>
                  <a:cubicBezTo>
                    <a:pt x="1" y="1"/>
                    <a:pt x="1301" y="6865"/>
                    <a:pt x="2778" y="6865"/>
                  </a:cubicBezTo>
                  <a:cubicBezTo>
                    <a:pt x="2799" y="6865"/>
                    <a:pt x="2820" y="6864"/>
                    <a:pt x="2841" y="6861"/>
                  </a:cubicBezTo>
                  <a:cubicBezTo>
                    <a:pt x="4341" y="6617"/>
                    <a:pt x="1744" y="1423"/>
                    <a:pt x="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581550" y="2040650"/>
              <a:ext cx="81050" cy="114275"/>
            </a:xfrm>
            <a:custGeom>
              <a:avLst/>
              <a:gdLst/>
              <a:ahLst/>
              <a:cxnLst/>
              <a:rect l="l" t="t" r="r" b="b"/>
              <a:pathLst>
                <a:path w="3242" h="4571" extrusionOk="0">
                  <a:moveTo>
                    <a:pt x="1181" y="0"/>
                  </a:moveTo>
                  <a:cubicBezTo>
                    <a:pt x="1110" y="0"/>
                    <a:pt x="1063" y="86"/>
                    <a:pt x="1050" y="267"/>
                  </a:cubicBezTo>
                  <a:cubicBezTo>
                    <a:pt x="973" y="730"/>
                    <a:pt x="675" y="1082"/>
                    <a:pt x="367" y="1082"/>
                  </a:cubicBezTo>
                  <a:cubicBezTo>
                    <a:pt x="351" y="1082"/>
                    <a:pt x="335" y="1081"/>
                    <a:pt x="319" y="1079"/>
                  </a:cubicBezTo>
                  <a:cubicBezTo>
                    <a:pt x="300" y="1074"/>
                    <a:pt x="282" y="1071"/>
                    <a:pt x="265" y="1071"/>
                  </a:cubicBezTo>
                  <a:cubicBezTo>
                    <a:pt x="1" y="1071"/>
                    <a:pt x="58" y="1656"/>
                    <a:pt x="439" y="2459"/>
                  </a:cubicBezTo>
                  <a:cubicBezTo>
                    <a:pt x="439" y="2459"/>
                    <a:pt x="1419" y="4571"/>
                    <a:pt x="3145" y="4571"/>
                  </a:cubicBezTo>
                  <a:cubicBezTo>
                    <a:pt x="3177" y="4571"/>
                    <a:pt x="3209" y="4570"/>
                    <a:pt x="3241" y="4569"/>
                  </a:cubicBezTo>
                  <a:lnTo>
                    <a:pt x="1780" y="874"/>
                  </a:lnTo>
                  <a:cubicBezTo>
                    <a:pt x="1539" y="315"/>
                    <a:pt x="1316" y="0"/>
                    <a:pt x="1181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540825" y="2114725"/>
              <a:ext cx="24625" cy="41375"/>
            </a:xfrm>
            <a:custGeom>
              <a:avLst/>
              <a:gdLst/>
              <a:ahLst/>
              <a:cxnLst/>
              <a:rect l="l" t="t" r="r" b="b"/>
              <a:pathLst>
                <a:path w="985" h="1655" extrusionOk="0">
                  <a:moveTo>
                    <a:pt x="130" y="1"/>
                  </a:moveTo>
                  <a:cubicBezTo>
                    <a:pt x="101" y="1"/>
                    <a:pt x="96" y="47"/>
                    <a:pt x="121" y="145"/>
                  </a:cubicBezTo>
                  <a:cubicBezTo>
                    <a:pt x="163" y="508"/>
                    <a:pt x="121" y="875"/>
                    <a:pt x="0" y="995"/>
                  </a:cubicBezTo>
                  <a:lnTo>
                    <a:pt x="244" y="1645"/>
                  </a:lnTo>
                  <a:cubicBezTo>
                    <a:pt x="292" y="1651"/>
                    <a:pt x="337" y="1654"/>
                    <a:pt x="380" y="1654"/>
                  </a:cubicBezTo>
                  <a:cubicBezTo>
                    <a:pt x="873" y="1654"/>
                    <a:pt x="984" y="1233"/>
                    <a:pt x="650" y="671"/>
                  </a:cubicBezTo>
                  <a:cubicBezTo>
                    <a:pt x="394" y="247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6848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83" y="0"/>
                    <a:pt x="1" y="163"/>
                    <a:pt x="1" y="364"/>
                  </a:cubicBezTo>
                  <a:cubicBezTo>
                    <a:pt x="1" y="607"/>
                    <a:pt x="283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734550" y="1983350"/>
              <a:ext cx="107575" cy="171650"/>
            </a:xfrm>
            <a:custGeom>
              <a:avLst/>
              <a:gdLst/>
              <a:ahLst/>
              <a:cxnLst/>
              <a:rect l="l" t="t" r="r" b="b"/>
              <a:pathLst>
                <a:path w="4303" h="6866" extrusionOk="0">
                  <a:moveTo>
                    <a:pt x="4303" y="1"/>
                  </a:moveTo>
                  <a:lnTo>
                    <a:pt x="4303" y="1"/>
                  </a:lnTo>
                  <a:cubicBezTo>
                    <a:pt x="2559" y="1423"/>
                    <a:pt x="1" y="6617"/>
                    <a:pt x="1462" y="6861"/>
                  </a:cubicBezTo>
                  <a:cubicBezTo>
                    <a:pt x="1483" y="6864"/>
                    <a:pt x="1504" y="6865"/>
                    <a:pt x="1525" y="6865"/>
                  </a:cubicBezTo>
                  <a:cubicBezTo>
                    <a:pt x="3002" y="6865"/>
                    <a:pt x="4302" y="1"/>
                    <a:pt x="4303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4837075" y="2040650"/>
              <a:ext cx="81025" cy="114275"/>
            </a:xfrm>
            <a:custGeom>
              <a:avLst/>
              <a:gdLst/>
              <a:ahLst/>
              <a:cxnLst/>
              <a:rect l="l" t="t" r="r" b="b"/>
              <a:pathLst>
                <a:path w="3241" h="4571" extrusionOk="0">
                  <a:moveTo>
                    <a:pt x="2032" y="0"/>
                  </a:moveTo>
                  <a:cubicBezTo>
                    <a:pt x="1888" y="0"/>
                    <a:pt x="1675" y="315"/>
                    <a:pt x="1461" y="874"/>
                  </a:cubicBezTo>
                  <a:lnTo>
                    <a:pt x="0" y="4569"/>
                  </a:lnTo>
                  <a:cubicBezTo>
                    <a:pt x="32" y="4570"/>
                    <a:pt x="63" y="4571"/>
                    <a:pt x="95" y="4571"/>
                  </a:cubicBezTo>
                  <a:cubicBezTo>
                    <a:pt x="1782" y="4571"/>
                    <a:pt x="2799" y="2459"/>
                    <a:pt x="2799" y="2459"/>
                  </a:cubicBezTo>
                  <a:cubicBezTo>
                    <a:pt x="3180" y="1656"/>
                    <a:pt x="3240" y="1071"/>
                    <a:pt x="2977" y="1071"/>
                  </a:cubicBezTo>
                  <a:cubicBezTo>
                    <a:pt x="2960" y="1071"/>
                    <a:pt x="2942" y="1074"/>
                    <a:pt x="2922" y="1079"/>
                  </a:cubicBezTo>
                  <a:cubicBezTo>
                    <a:pt x="2904" y="1081"/>
                    <a:pt x="2886" y="1082"/>
                    <a:pt x="2868" y="1082"/>
                  </a:cubicBezTo>
                  <a:cubicBezTo>
                    <a:pt x="2524" y="1082"/>
                    <a:pt x="2229" y="730"/>
                    <a:pt x="2192" y="267"/>
                  </a:cubicBezTo>
                  <a:cubicBezTo>
                    <a:pt x="2164" y="86"/>
                    <a:pt x="2107" y="0"/>
                    <a:pt x="2032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4933150" y="2114725"/>
              <a:ext cx="25700" cy="41375"/>
            </a:xfrm>
            <a:custGeom>
              <a:avLst/>
              <a:gdLst/>
              <a:ahLst/>
              <a:cxnLst/>
              <a:rect l="l" t="t" r="r" b="b"/>
              <a:pathLst>
                <a:path w="1028" h="1655" extrusionOk="0">
                  <a:moveTo>
                    <a:pt x="885" y="1"/>
                  </a:moveTo>
                  <a:cubicBezTo>
                    <a:pt x="806" y="1"/>
                    <a:pt x="592" y="247"/>
                    <a:pt x="336" y="671"/>
                  </a:cubicBezTo>
                  <a:cubicBezTo>
                    <a:pt x="1" y="1233"/>
                    <a:pt x="145" y="1654"/>
                    <a:pt x="613" y="1654"/>
                  </a:cubicBezTo>
                  <a:cubicBezTo>
                    <a:pt x="654" y="1654"/>
                    <a:pt x="696" y="1651"/>
                    <a:pt x="741" y="1645"/>
                  </a:cubicBezTo>
                  <a:lnTo>
                    <a:pt x="1027" y="995"/>
                  </a:lnTo>
                  <a:cubicBezTo>
                    <a:pt x="904" y="875"/>
                    <a:pt x="823" y="508"/>
                    <a:pt x="904" y="145"/>
                  </a:cubicBezTo>
                  <a:cubicBezTo>
                    <a:pt x="928" y="47"/>
                    <a:pt x="920" y="1"/>
                    <a:pt x="885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47852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44" y="0"/>
                    <a:pt x="1" y="163"/>
                    <a:pt x="1" y="364"/>
                  </a:cubicBezTo>
                  <a:cubicBezTo>
                    <a:pt x="1" y="607"/>
                    <a:pt x="244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4525575" y="2176125"/>
              <a:ext cx="448450" cy="35575"/>
            </a:xfrm>
            <a:custGeom>
              <a:avLst/>
              <a:gdLst/>
              <a:ahLst/>
              <a:cxnLst/>
              <a:rect l="l" t="t" r="r" b="b"/>
              <a:pathLst>
                <a:path w="17938" h="1423" extrusionOk="0">
                  <a:moveTo>
                    <a:pt x="0" y="0"/>
                  </a:moveTo>
                  <a:cubicBezTo>
                    <a:pt x="205" y="286"/>
                    <a:pt x="773" y="1055"/>
                    <a:pt x="1786" y="1422"/>
                  </a:cubicBezTo>
                  <a:lnTo>
                    <a:pt x="16152" y="1422"/>
                  </a:lnTo>
                  <a:cubicBezTo>
                    <a:pt x="17168" y="1055"/>
                    <a:pt x="17736" y="286"/>
                    <a:pt x="17937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59"/>
          <p:cNvGrpSpPr/>
          <p:nvPr/>
        </p:nvGrpSpPr>
        <p:grpSpPr>
          <a:xfrm>
            <a:off x="3187077" y="1728711"/>
            <a:ext cx="977557" cy="892841"/>
            <a:chOff x="5887075" y="1939775"/>
            <a:chExt cx="294250" cy="268750"/>
          </a:xfrm>
        </p:grpSpPr>
        <p:sp>
          <p:nvSpPr>
            <p:cNvPr id="1433" name="Google Shape;1433;p59"/>
            <p:cNvSpPr/>
            <p:nvPr/>
          </p:nvSpPr>
          <p:spPr>
            <a:xfrm>
              <a:off x="5887075" y="1939775"/>
              <a:ext cx="294250" cy="268750"/>
            </a:xfrm>
            <a:custGeom>
              <a:avLst/>
              <a:gdLst/>
              <a:ahLst/>
              <a:cxnLst/>
              <a:rect l="l" t="t" r="r" b="b"/>
              <a:pathLst>
                <a:path w="11770" h="10750" extrusionOk="0">
                  <a:moveTo>
                    <a:pt x="4059" y="0"/>
                  </a:moveTo>
                  <a:cubicBezTo>
                    <a:pt x="4059" y="0"/>
                    <a:pt x="4344" y="1137"/>
                    <a:pt x="4059" y="1137"/>
                  </a:cubicBezTo>
                  <a:cubicBezTo>
                    <a:pt x="3776" y="1137"/>
                    <a:pt x="3614" y="163"/>
                    <a:pt x="3614" y="163"/>
                  </a:cubicBezTo>
                  <a:lnTo>
                    <a:pt x="2072" y="406"/>
                  </a:lnTo>
                  <a:cubicBezTo>
                    <a:pt x="2072" y="406"/>
                    <a:pt x="2354" y="1500"/>
                    <a:pt x="1991" y="1582"/>
                  </a:cubicBezTo>
                  <a:cubicBezTo>
                    <a:pt x="1981" y="1583"/>
                    <a:pt x="1971" y="1583"/>
                    <a:pt x="1962" y="1583"/>
                  </a:cubicBezTo>
                  <a:cubicBezTo>
                    <a:pt x="1575" y="1583"/>
                    <a:pt x="1380" y="770"/>
                    <a:pt x="1380" y="770"/>
                  </a:cubicBezTo>
                  <a:lnTo>
                    <a:pt x="1" y="1257"/>
                  </a:lnTo>
                  <a:lnTo>
                    <a:pt x="530" y="2598"/>
                  </a:lnTo>
                  <a:cubicBezTo>
                    <a:pt x="488" y="4302"/>
                    <a:pt x="2598" y="8847"/>
                    <a:pt x="2598" y="8847"/>
                  </a:cubicBezTo>
                  <a:cubicBezTo>
                    <a:pt x="2192" y="9821"/>
                    <a:pt x="2802" y="10552"/>
                    <a:pt x="2802" y="10552"/>
                  </a:cubicBezTo>
                  <a:cubicBezTo>
                    <a:pt x="3384" y="10700"/>
                    <a:pt x="4100" y="10749"/>
                    <a:pt x="4798" y="10749"/>
                  </a:cubicBezTo>
                  <a:cubicBezTo>
                    <a:pt x="6192" y="10749"/>
                    <a:pt x="7510" y="10552"/>
                    <a:pt x="7510" y="10552"/>
                  </a:cubicBezTo>
                  <a:cubicBezTo>
                    <a:pt x="8279" y="10023"/>
                    <a:pt x="7753" y="8886"/>
                    <a:pt x="7753" y="8886"/>
                  </a:cubicBezTo>
                  <a:cubicBezTo>
                    <a:pt x="7753" y="8886"/>
                    <a:pt x="10227" y="6046"/>
                    <a:pt x="11000" y="5276"/>
                  </a:cubicBezTo>
                  <a:cubicBezTo>
                    <a:pt x="11769" y="4464"/>
                    <a:pt x="11688" y="3448"/>
                    <a:pt x="11000" y="3166"/>
                  </a:cubicBezTo>
                  <a:cubicBezTo>
                    <a:pt x="10899" y="3118"/>
                    <a:pt x="10779" y="3097"/>
                    <a:pt x="10647" y="3097"/>
                  </a:cubicBezTo>
                  <a:cubicBezTo>
                    <a:pt x="9770" y="3097"/>
                    <a:pt x="8360" y="4016"/>
                    <a:pt x="8360" y="4016"/>
                  </a:cubicBezTo>
                  <a:cubicBezTo>
                    <a:pt x="8523" y="3529"/>
                    <a:pt x="7955" y="2718"/>
                    <a:pt x="8036" y="1948"/>
                  </a:cubicBezTo>
                  <a:cubicBezTo>
                    <a:pt x="8159" y="1176"/>
                    <a:pt x="8360" y="0"/>
                    <a:pt x="8360" y="0"/>
                  </a:cubicBezTo>
                  <a:lnTo>
                    <a:pt x="6575" y="0"/>
                  </a:lnTo>
                  <a:cubicBezTo>
                    <a:pt x="6575" y="0"/>
                    <a:pt x="6617" y="893"/>
                    <a:pt x="6292" y="932"/>
                  </a:cubicBezTo>
                  <a:cubicBezTo>
                    <a:pt x="6286" y="933"/>
                    <a:pt x="6280" y="934"/>
                    <a:pt x="6275" y="934"/>
                  </a:cubicBezTo>
                  <a:cubicBezTo>
                    <a:pt x="6003" y="934"/>
                    <a:pt x="5926" y="0"/>
                    <a:pt x="5926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977425" y="2159900"/>
              <a:ext cx="72000" cy="27450"/>
            </a:xfrm>
            <a:custGeom>
              <a:avLst/>
              <a:gdLst/>
              <a:ahLst/>
              <a:cxnLst/>
              <a:rect l="l" t="t" r="r" b="b"/>
              <a:pathLst>
                <a:path w="2880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2880" y="1097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62150" y="2094950"/>
              <a:ext cx="98475" cy="49775"/>
            </a:xfrm>
            <a:custGeom>
              <a:avLst/>
              <a:gdLst/>
              <a:ahLst/>
              <a:cxnLst/>
              <a:rect l="l" t="t" r="r" b="b"/>
              <a:pathLst>
                <a:path w="3939" h="1991" extrusionOk="0">
                  <a:moveTo>
                    <a:pt x="1991" y="1"/>
                  </a:moveTo>
                  <a:cubicBezTo>
                    <a:pt x="893" y="1"/>
                    <a:pt x="1" y="449"/>
                    <a:pt x="1" y="975"/>
                  </a:cubicBezTo>
                  <a:cubicBezTo>
                    <a:pt x="1" y="1543"/>
                    <a:pt x="893" y="1991"/>
                    <a:pt x="1991" y="1991"/>
                  </a:cubicBezTo>
                  <a:cubicBezTo>
                    <a:pt x="3046" y="1991"/>
                    <a:pt x="3939" y="1543"/>
                    <a:pt x="3939" y="975"/>
                  </a:cubicBezTo>
                  <a:cubicBezTo>
                    <a:pt x="3939" y="449"/>
                    <a:pt x="3046" y="1"/>
                    <a:pt x="199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908425" y="1997900"/>
              <a:ext cx="34525" cy="37975"/>
            </a:xfrm>
            <a:custGeom>
              <a:avLst/>
              <a:gdLst/>
              <a:ahLst/>
              <a:cxnLst/>
              <a:rect l="l" t="t" r="r" b="b"/>
              <a:pathLst>
                <a:path w="1381" h="1519" extrusionOk="0">
                  <a:moveTo>
                    <a:pt x="642" y="0"/>
                  </a:moveTo>
                  <a:cubicBezTo>
                    <a:pt x="591" y="0"/>
                    <a:pt x="539" y="9"/>
                    <a:pt x="487" y="29"/>
                  </a:cubicBezTo>
                  <a:cubicBezTo>
                    <a:pt x="163" y="110"/>
                    <a:pt x="0" y="516"/>
                    <a:pt x="82" y="922"/>
                  </a:cubicBezTo>
                  <a:cubicBezTo>
                    <a:pt x="183" y="1264"/>
                    <a:pt x="459" y="1518"/>
                    <a:pt x="738" y="1518"/>
                  </a:cubicBezTo>
                  <a:cubicBezTo>
                    <a:pt x="790" y="1518"/>
                    <a:pt x="842" y="1509"/>
                    <a:pt x="893" y="1490"/>
                  </a:cubicBezTo>
                  <a:cubicBezTo>
                    <a:pt x="1218" y="1409"/>
                    <a:pt x="1380" y="1003"/>
                    <a:pt x="1257" y="597"/>
                  </a:cubicBezTo>
                  <a:cubicBezTo>
                    <a:pt x="1156" y="256"/>
                    <a:pt x="911" y="0"/>
                    <a:pt x="642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914500" y="2004550"/>
              <a:ext cx="22350" cy="24675"/>
            </a:xfrm>
            <a:custGeom>
              <a:avLst/>
              <a:gdLst/>
              <a:ahLst/>
              <a:cxnLst/>
              <a:rect l="l" t="t" r="r" b="b"/>
              <a:pathLst>
                <a:path w="894" h="987" extrusionOk="0">
                  <a:moveTo>
                    <a:pt x="390" y="0"/>
                  </a:moveTo>
                  <a:cubicBezTo>
                    <a:pt x="369" y="0"/>
                    <a:pt x="347" y="2"/>
                    <a:pt x="326" y="7"/>
                  </a:cubicBezTo>
                  <a:cubicBezTo>
                    <a:pt x="121" y="88"/>
                    <a:pt x="1" y="331"/>
                    <a:pt x="82" y="614"/>
                  </a:cubicBezTo>
                  <a:cubicBezTo>
                    <a:pt x="155" y="833"/>
                    <a:pt x="326" y="986"/>
                    <a:pt x="508" y="986"/>
                  </a:cubicBezTo>
                  <a:cubicBezTo>
                    <a:pt x="528" y="986"/>
                    <a:pt x="549" y="985"/>
                    <a:pt x="569" y="981"/>
                  </a:cubicBezTo>
                  <a:cubicBezTo>
                    <a:pt x="770" y="899"/>
                    <a:pt x="894" y="656"/>
                    <a:pt x="813" y="370"/>
                  </a:cubicBezTo>
                  <a:cubicBezTo>
                    <a:pt x="740" y="153"/>
                    <a:pt x="569" y="0"/>
                    <a:pt x="39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953075" y="1985300"/>
              <a:ext cx="33450" cy="38775"/>
            </a:xfrm>
            <a:custGeom>
              <a:avLst/>
              <a:gdLst/>
              <a:ahLst/>
              <a:cxnLst/>
              <a:rect l="l" t="t" r="r" b="b"/>
              <a:pathLst>
                <a:path w="1338" h="1551" extrusionOk="0">
                  <a:moveTo>
                    <a:pt x="621" y="1"/>
                  </a:moveTo>
                  <a:cubicBezTo>
                    <a:pt x="604" y="1"/>
                    <a:pt x="586" y="2"/>
                    <a:pt x="568" y="4"/>
                  </a:cubicBezTo>
                  <a:cubicBezTo>
                    <a:pt x="244" y="46"/>
                    <a:pt x="0" y="452"/>
                    <a:pt x="81" y="858"/>
                  </a:cubicBezTo>
                  <a:cubicBezTo>
                    <a:pt x="118" y="1274"/>
                    <a:pt x="404" y="1550"/>
                    <a:pt x="706" y="1550"/>
                  </a:cubicBezTo>
                  <a:cubicBezTo>
                    <a:pt x="727" y="1550"/>
                    <a:pt x="748" y="1549"/>
                    <a:pt x="769" y="1546"/>
                  </a:cubicBezTo>
                  <a:cubicBezTo>
                    <a:pt x="1094" y="1507"/>
                    <a:pt x="1338" y="1101"/>
                    <a:pt x="1256" y="696"/>
                  </a:cubicBezTo>
                  <a:cubicBezTo>
                    <a:pt x="1220" y="312"/>
                    <a:pt x="928" y="1"/>
                    <a:pt x="62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959150" y="1992400"/>
              <a:ext cx="21300" cy="24625"/>
            </a:xfrm>
            <a:custGeom>
              <a:avLst/>
              <a:gdLst/>
              <a:ahLst/>
              <a:cxnLst/>
              <a:rect l="l" t="t" r="r" b="b"/>
              <a:pathLst>
                <a:path w="852" h="985" extrusionOk="0">
                  <a:moveTo>
                    <a:pt x="418" y="0"/>
                  </a:moveTo>
                  <a:cubicBezTo>
                    <a:pt x="400" y="0"/>
                    <a:pt x="382" y="2"/>
                    <a:pt x="364" y="6"/>
                  </a:cubicBezTo>
                  <a:cubicBezTo>
                    <a:pt x="163" y="45"/>
                    <a:pt x="1" y="288"/>
                    <a:pt x="40" y="532"/>
                  </a:cubicBezTo>
                  <a:cubicBezTo>
                    <a:pt x="78" y="794"/>
                    <a:pt x="251" y="985"/>
                    <a:pt x="437" y="985"/>
                  </a:cubicBezTo>
                  <a:cubicBezTo>
                    <a:pt x="453" y="985"/>
                    <a:pt x="470" y="983"/>
                    <a:pt x="488" y="980"/>
                  </a:cubicBezTo>
                  <a:cubicBezTo>
                    <a:pt x="689" y="937"/>
                    <a:pt x="851" y="694"/>
                    <a:pt x="812" y="450"/>
                  </a:cubicBezTo>
                  <a:cubicBezTo>
                    <a:pt x="774" y="193"/>
                    <a:pt x="603" y="0"/>
                    <a:pt x="418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999725" y="1980275"/>
              <a:ext cx="31450" cy="38650"/>
            </a:xfrm>
            <a:custGeom>
              <a:avLst/>
              <a:gdLst/>
              <a:ahLst/>
              <a:cxnLst/>
              <a:rect l="l" t="t" r="r" b="b"/>
              <a:pathLst>
                <a:path w="1258" h="1546" extrusionOk="0">
                  <a:moveTo>
                    <a:pt x="665" y="0"/>
                  </a:moveTo>
                  <a:cubicBezTo>
                    <a:pt x="646" y="0"/>
                    <a:pt x="627" y="1"/>
                    <a:pt x="608" y="4"/>
                  </a:cubicBezTo>
                  <a:cubicBezTo>
                    <a:pt x="244" y="4"/>
                    <a:pt x="1" y="367"/>
                    <a:pt x="40" y="773"/>
                  </a:cubicBezTo>
                  <a:cubicBezTo>
                    <a:pt x="40" y="1221"/>
                    <a:pt x="325" y="1546"/>
                    <a:pt x="650" y="1546"/>
                  </a:cubicBezTo>
                  <a:cubicBezTo>
                    <a:pt x="1014" y="1504"/>
                    <a:pt x="1257" y="1140"/>
                    <a:pt x="1218" y="734"/>
                  </a:cubicBezTo>
                  <a:cubicBezTo>
                    <a:pt x="1218" y="312"/>
                    <a:pt x="965" y="0"/>
                    <a:pt x="66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6005825" y="1986450"/>
              <a:ext cx="19250" cy="25350"/>
            </a:xfrm>
            <a:custGeom>
              <a:avLst/>
              <a:gdLst/>
              <a:ahLst/>
              <a:cxnLst/>
              <a:rect l="l" t="t" r="r" b="b"/>
              <a:pathLst>
                <a:path w="770" h="1014" extrusionOk="0">
                  <a:moveTo>
                    <a:pt x="364" y="0"/>
                  </a:moveTo>
                  <a:cubicBezTo>
                    <a:pt x="163" y="39"/>
                    <a:pt x="0" y="244"/>
                    <a:pt x="0" y="526"/>
                  </a:cubicBezTo>
                  <a:cubicBezTo>
                    <a:pt x="0" y="812"/>
                    <a:pt x="202" y="1013"/>
                    <a:pt x="406" y="1013"/>
                  </a:cubicBezTo>
                  <a:cubicBezTo>
                    <a:pt x="607" y="974"/>
                    <a:pt x="770" y="770"/>
                    <a:pt x="770" y="487"/>
                  </a:cubicBezTo>
                  <a:cubicBezTo>
                    <a:pt x="770" y="202"/>
                    <a:pt x="568" y="0"/>
                    <a:pt x="36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6047375" y="1978225"/>
              <a:ext cx="32500" cy="38750"/>
            </a:xfrm>
            <a:custGeom>
              <a:avLst/>
              <a:gdLst/>
              <a:ahLst/>
              <a:cxnLst/>
              <a:rect l="l" t="t" r="r" b="b"/>
              <a:pathLst>
                <a:path w="1300" h="1550" extrusionOk="0">
                  <a:moveTo>
                    <a:pt x="674" y="1"/>
                  </a:moveTo>
                  <a:cubicBezTo>
                    <a:pt x="369" y="1"/>
                    <a:pt x="79" y="313"/>
                    <a:pt x="43" y="735"/>
                  </a:cubicBezTo>
                  <a:cubicBezTo>
                    <a:pt x="1" y="1141"/>
                    <a:pt x="244" y="1504"/>
                    <a:pt x="569" y="1547"/>
                  </a:cubicBezTo>
                  <a:cubicBezTo>
                    <a:pt x="589" y="1549"/>
                    <a:pt x="609" y="1550"/>
                    <a:pt x="628" y="1550"/>
                  </a:cubicBezTo>
                  <a:cubicBezTo>
                    <a:pt x="966" y="1550"/>
                    <a:pt x="1220" y="1239"/>
                    <a:pt x="1260" y="855"/>
                  </a:cubicBezTo>
                  <a:cubicBezTo>
                    <a:pt x="1299" y="410"/>
                    <a:pt x="1098" y="44"/>
                    <a:pt x="731" y="5"/>
                  </a:cubicBezTo>
                  <a:cubicBezTo>
                    <a:pt x="712" y="2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6053475" y="1985400"/>
              <a:ext cx="20300" cy="24500"/>
            </a:xfrm>
            <a:custGeom>
              <a:avLst/>
              <a:gdLst/>
              <a:ahLst/>
              <a:cxnLst/>
              <a:rect l="l" t="t" r="r" b="b"/>
              <a:pathLst>
                <a:path w="812" h="980" extrusionOk="0">
                  <a:moveTo>
                    <a:pt x="487" y="0"/>
                  </a:moveTo>
                  <a:cubicBezTo>
                    <a:pt x="244" y="0"/>
                    <a:pt x="81" y="205"/>
                    <a:pt x="42" y="448"/>
                  </a:cubicBezTo>
                  <a:cubicBezTo>
                    <a:pt x="0" y="730"/>
                    <a:pt x="162" y="974"/>
                    <a:pt x="367" y="974"/>
                  </a:cubicBezTo>
                  <a:cubicBezTo>
                    <a:pt x="385" y="978"/>
                    <a:pt x="402" y="980"/>
                    <a:pt x="420" y="980"/>
                  </a:cubicBezTo>
                  <a:cubicBezTo>
                    <a:pt x="603" y="980"/>
                    <a:pt x="776" y="787"/>
                    <a:pt x="812" y="529"/>
                  </a:cubicBezTo>
                  <a:cubicBezTo>
                    <a:pt x="812" y="244"/>
                    <a:pt x="692" y="42"/>
                    <a:pt x="487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9"/>
          <p:cNvGrpSpPr/>
          <p:nvPr/>
        </p:nvGrpSpPr>
        <p:grpSpPr>
          <a:xfrm>
            <a:off x="4969873" y="3413829"/>
            <a:ext cx="1123615" cy="1027804"/>
            <a:chOff x="448175" y="2786500"/>
            <a:chExt cx="590475" cy="540125"/>
          </a:xfrm>
        </p:grpSpPr>
        <p:sp>
          <p:nvSpPr>
            <p:cNvPr id="1445" name="Google Shape;1445;p59"/>
            <p:cNvSpPr/>
            <p:nvPr/>
          </p:nvSpPr>
          <p:spPr>
            <a:xfrm>
              <a:off x="483625" y="2786500"/>
              <a:ext cx="555025" cy="281425"/>
            </a:xfrm>
            <a:custGeom>
              <a:avLst/>
              <a:gdLst/>
              <a:ahLst/>
              <a:cxnLst/>
              <a:rect l="l" t="t" r="r" b="b"/>
              <a:pathLst>
                <a:path w="22201" h="11257" extrusionOk="0">
                  <a:moveTo>
                    <a:pt x="9710" y="1"/>
                  </a:moveTo>
                  <a:cubicBezTo>
                    <a:pt x="7018" y="1"/>
                    <a:pt x="3798" y="617"/>
                    <a:pt x="1" y="2207"/>
                  </a:cubicBezTo>
                  <a:cubicBezTo>
                    <a:pt x="1" y="2207"/>
                    <a:pt x="3734" y="7119"/>
                    <a:pt x="7955" y="8862"/>
                  </a:cubicBezTo>
                  <a:cubicBezTo>
                    <a:pt x="11738" y="10413"/>
                    <a:pt x="15455" y="11257"/>
                    <a:pt x="19962" y="11257"/>
                  </a:cubicBezTo>
                  <a:cubicBezTo>
                    <a:pt x="20532" y="11257"/>
                    <a:pt x="21116" y="11243"/>
                    <a:pt x="21714" y="11216"/>
                  </a:cubicBezTo>
                  <a:cubicBezTo>
                    <a:pt x="21714" y="11216"/>
                    <a:pt x="22201" y="8538"/>
                    <a:pt x="20454" y="5415"/>
                  </a:cubicBezTo>
                  <a:cubicBezTo>
                    <a:pt x="19267" y="3238"/>
                    <a:pt x="15878" y="1"/>
                    <a:pt x="971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48175" y="2869100"/>
              <a:ext cx="165350" cy="190400"/>
            </a:xfrm>
            <a:custGeom>
              <a:avLst/>
              <a:gdLst/>
              <a:ahLst/>
              <a:cxnLst/>
              <a:rect l="l" t="t" r="r" b="b"/>
              <a:pathLst>
                <a:path w="6614" h="7616" extrusionOk="0">
                  <a:moveTo>
                    <a:pt x="2354" y="0"/>
                  </a:moveTo>
                  <a:cubicBezTo>
                    <a:pt x="2354" y="0"/>
                    <a:pt x="1256" y="568"/>
                    <a:pt x="1419" y="1948"/>
                  </a:cubicBezTo>
                  <a:cubicBezTo>
                    <a:pt x="1581" y="3286"/>
                    <a:pt x="0" y="4464"/>
                    <a:pt x="364" y="5844"/>
                  </a:cubicBezTo>
                  <a:cubicBezTo>
                    <a:pt x="688" y="7063"/>
                    <a:pt x="1676" y="7616"/>
                    <a:pt x="3190" y="7616"/>
                  </a:cubicBezTo>
                  <a:cubicBezTo>
                    <a:pt x="3389" y="7616"/>
                    <a:pt x="3598" y="7606"/>
                    <a:pt x="3815" y="7587"/>
                  </a:cubicBezTo>
                  <a:cubicBezTo>
                    <a:pt x="3815" y="7587"/>
                    <a:pt x="4545" y="5639"/>
                    <a:pt x="6613" y="3977"/>
                  </a:cubicBezTo>
                  <a:cubicBezTo>
                    <a:pt x="6613" y="3977"/>
                    <a:pt x="3734" y="1744"/>
                    <a:pt x="235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81025" y="2856925"/>
              <a:ext cx="390675" cy="155975"/>
            </a:xfrm>
            <a:custGeom>
              <a:avLst/>
              <a:gdLst/>
              <a:ahLst/>
              <a:cxnLst/>
              <a:rect l="l" t="t" r="r" b="b"/>
              <a:pathLst>
                <a:path w="15627" h="6239" extrusionOk="0">
                  <a:moveTo>
                    <a:pt x="569" y="0"/>
                  </a:moveTo>
                  <a:lnTo>
                    <a:pt x="1" y="202"/>
                  </a:lnTo>
                  <a:cubicBezTo>
                    <a:pt x="1" y="202"/>
                    <a:pt x="3374" y="6238"/>
                    <a:pt x="14266" y="6238"/>
                  </a:cubicBezTo>
                  <a:cubicBezTo>
                    <a:pt x="14707" y="6238"/>
                    <a:pt x="15160" y="6228"/>
                    <a:pt x="15626" y="6208"/>
                  </a:cubicBezTo>
                  <a:cubicBezTo>
                    <a:pt x="15626" y="6208"/>
                    <a:pt x="4221" y="893"/>
                    <a:pt x="56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06425" y="2833550"/>
              <a:ext cx="371350" cy="157325"/>
            </a:xfrm>
            <a:custGeom>
              <a:avLst/>
              <a:gdLst/>
              <a:ahLst/>
              <a:cxnLst/>
              <a:rect l="l" t="t" r="r" b="b"/>
              <a:pathLst>
                <a:path w="14854" h="6293" extrusionOk="0">
                  <a:moveTo>
                    <a:pt x="1137" y="0"/>
                  </a:moveTo>
                  <a:lnTo>
                    <a:pt x="1" y="529"/>
                  </a:lnTo>
                  <a:cubicBezTo>
                    <a:pt x="6776" y="1503"/>
                    <a:pt x="14854" y="6292"/>
                    <a:pt x="14854" y="6292"/>
                  </a:cubicBezTo>
                  <a:cubicBezTo>
                    <a:pt x="9416" y="81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663250" y="2802150"/>
              <a:ext cx="338875" cy="184650"/>
            </a:xfrm>
            <a:custGeom>
              <a:avLst/>
              <a:gdLst/>
              <a:ahLst/>
              <a:cxnLst/>
              <a:rect l="l" t="t" r="r" b="b"/>
              <a:pathLst>
                <a:path w="13555" h="7386" extrusionOk="0">
                  <a:moveTo>
                    <a:pt x="2296" y="0"/>
                  </a:moveTo>
                  <a:cubicBezTo>
                    <a:pt x="1577" y="0"/>
                    <a:pt x="813" y="38"/>
                    <a:pt x="0" y="120"/>
                  </a:cubicBezTo>
                  <a:cubicBezTo>
                    <a:pt x="0" y="120"/>
                    <a:pt x="4302" y="487"/>
                    <a:pt x="7101" y="2191"/>
                  </a:cubicBezTo>
                  <a:cubicBezTo>
                    <a:pt x="9860" y="3854"/>
                    <a:pt x="13555" y="7386"/>
                    <a:pt x="13555" y="7386"/>
                  </a:cubicBezTo>
                  <a:cubicBezTo>
                    <a:pt x="13555" y="7386"/>
                    <a:pt x="12317" y="0"/>
                    <a:pt x="2296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83625" y="2790925"/>
              <a:ext cx="177625" cy="91350"/>
            </a:xfrm>
            <a:custGeom>
              <a:avLst/>
              <a:gdLst/>
              <a:ahLst/>
              <a:cxnLst/>
              <a:rect l="l" t="t" r="r" b="b"/>
              <a:pathLst>
                <a:path w="7105" h="3654" extrusionOk="0">
                  <a:moveTo>
                    <a:pt x="7104" y="1"/>
                  </a:moveTo>
                  <a:lnTo>
                    <a:pt x="7104" y="1"/>
                  </a:lnTo>
                  <a:cubicBezTo>
                    <a:pt x="4994" y="287"/>
                    <a:pt x="2640" y="936"/>
                    <a:pt x="1" y="2030"/>
                  </a:cubicBezTo>
                  <a:cubicBezTo>
                    <a:pt x="1" y="2030"/>
                    <a:pt x="530" y="2721"/>
                    <a:pt x="1381" y="3653"/>
                  </a:cubicBezTo>
                  <a:cubicBezTo>
                    <a:pt x="1462" y="3491"/>
                    <a:pt x="2478" y="1829"/>
                    <a:pt x="3004" y="1504"/>
                  </a:cubicBezTo>
                  <a:cubicBezTo>
                    <a:pt x="3572" y="1179"/>
                    <a:pt x="6981" y="43"/>
                    <a:pt x="710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61300" y="2894425"/>
              <a:ext cx="66025" cy="105400"/>
            </a:xfrm>
            <a:custGeom>
              <a:avLst/>
              <a:gdLst/>
              <a:ahLst/>
              <a:cxnLst/>
              <a:rect l="l" t="t" r="r" b="b"/>
              <a:pathLst>
                <a:path w="2641" h="4216" extrusionOk="0">
                  <a:moveTo>
                    <a:pt x="975" y="0"/>
                  </a:moveTo>
                  <a:cubicBezTo>
                    <a:pt x="894" y="244"/>
                    <a:pt x="855" y="568"/>
                    <a:pt x="894" y="935"/>
                  </a:cubicBezTo>
                  <a:cubicBezTo>
                    <a:pt x="1017" y="1786"/>
                    <a:pt x="368" y="2597"/>
                    <a:pt x="1" y="3451"/>
                  </a:cubicBezTo>
                  <a:cubicBezTo>
                    <a:pt x="137" y="3620"/>
                    <a:pt x="557" y="4215"/>
                    <a:pt x="1213" y="4215"/>
                  </a:cubicBezTo>
                  <a:cubicBezTo>
                    <a:pt x="1341" y="4215"/>
                    <a:pt x="1478" y="4193"/>
                    <a:pt x="1624" y="4140"/>
                  </a:cubicBezTo>
                  <a:cubicBezTo>
                    <a:pt x="2640" y="3815"/>
                    <a:pt x="2517" y="1260"/>
                    <a:pt x="97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43525" y="3018200"/>
              <a:ext cx="207000" cy="308425"/>
            </a:xfrm>
            <a:custGeom>
              <a:avLst/>
              <a:gdLst/>
              <a:ahLst/>
              <a:cxnLst/>
              <a:rect l="l" t="t" r="r" b="b"/>
              <a:pathLst>
                <a:path w="8280" h="12337" extrusionOk="0">
                  <a:moveTo>
                    <a:pt x="6289" y="854"/>
                  </a:moveTo>
                  <a:lnTo>
                    <a:pt x="6289" y="854"/>
                  </a:lnTo>
                  <a:cubicBezTo>
                    <a:pt x="5564" y="2263"/>
                    <a:pt x="4079" y="5075"/>
                    <a:pt x="3582" y="5075"/>
                  </a:cubicBezTo>
                  <a:cubicBezTo>
                    <a:pt x="3579" y="5075"/>
                    <a:pt x="3575" y="5075"/>
                    <a:pt x="3572" y="5074"/>
                  </a:cubicBezTo>
                  <a:cubicBezTo>
                    <a:pt x="3085" y="5032"/>
                    <a:pt x="1624" y="2516"/>
                    <a:pt x="1056" y="1503"/>
                  </a:cubicBezTo>
                  <a:lnTo>
                    <a:pt x="6289" y="854"/>
                  </a:lnTo>
                  <a:close/>
                  <a:moveTo>
                    <a:pt x="689" y="0"/>
                  </a:moveTo>
                  <a:lnTo>
                    <a:pt x="1" y="1623"/>
                  </a:lnTo>
                  <a:cubicBezTo>
                    <a:pt x="1" y="1623"/>
                    <a:pt x="3611" y="7143"/>
                    <a:pt x="3854" y="7629"/>
                  </a:cubicBezTo>
                  <a:cubicBezTo>
                    <a:pt x="4140" y="8116"/>
                    <a:pt x="6370" y="12337"/>
                    <a:pt x="6370" y="12337"/>
                  </a:cubicBezTo>
                  <a:lnTo>
                    <a:pt x="7344" y="11973"/>
                  </a:lnTo>
                  <a:cubicBezTo>
                    <a:pt x="7344" y="11973"/>
                    <a:pt x="5033" y="8808"/>
                    <a:pt x="4789" y="7305"/>
                  </a:cubicBezTo>
                  <a:cubicBezTo>
                    <a:pt x="4585" y="5763"/>
                    <a:pt x="8279" y="568"/>
                    <a:pt x="8279" y="568"/>
                  </a:cubicBezTo>
                  <a:lnTo>
                    <a:pt x="6695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9"/>
          <p:cNvGrpSpPr/>
          <p:nvPr/>
        </p:nvGrpSpPr>
        <p:grpSpPr>
          <a:xfrm>
            <a:off x="3284814" y="3448328"/>
            <a:ext cx="778687" cy="958807"/>
            <a:chOff x="703825" y="4176800"/>
            <a:chExt cx="513375" cy="632125"/>
          </a:xfrm>
        </p:grpSpPr>
        <p:sp>
          <p:nvSpPr>
            <p:cNvPr id="1454" name="Google Shape;1454;p59"/>
            <p:cNvSpPr/>
            <p:nvPr/>
          </p:nvSpPr>
          <p:spPr>
            <a:xfrm>
              <a:off x="703825" y="4176800"/>
              <a:ext cx="513375" cy="632125"/>
            </a:xfrm>
            <a:custGeom>
              <a:avLst/>
              <a:gdLst/>
              <a:ahLst/>
              <a:cxnLst/>
              <a:rect l="l" t="t" r="r" b="b"/>
              <a:pathLst>
                <a:path w="20535" h="25285" extrusionOk="0">
                  <a:moveTo>
                    <a:pt x="7955" y="0"/>
                  </a:moveTo>
                  <a:cubicBezTo>
                    <a:pt x="7955" y="0"/>
                    <a:pt x="7750" y="487"/>
                    <a:pt x="7020" y="692"/>
                  </a:cubicBezTo>
                  <a:cubicBezTo>
                    <a:pt x="6289" y="893"/>
                    <a:pt x="2436" y="2315"/>
                    <a:pt x="1867" y="2598"/>
                  </a:cubicBezTo>
                  <a:cubicBezTo>
                    <a:pt x="1257" y="2922"/>
                    <a:pt x="569" y="3857"/>
                    <a:pt x="488" y="5276"/>
                  </a:cubicBezTo>
                  <a:cubicBezTo>
                    <a:pt x="406" y="6698"/>
                    <a:pt x="121" y="8646"/>
                    <a:pt x="1" y="9133"/>
                  </a:cubicBezTo>
                  <a:cubicBezTo>
                    <a:pt x="1" y="9133"/>
                    <a:pt x="792" y="9771"/>
                    <a:pt x="2115" y="9771"/>
                  </a:cubicBezTo>
                  <a:cubicBezTo>
                    <a:pt x="2458" y="9771"/>
                    <a:pt x="2837" y="9728"/>
                    <a:pt x="3247" y="9620"/>
                  </a:cubicBezTo>
                  <a:cubicBezTo>
                    <a:pt x="3247" y="9620"/>
                    <a:pt x="3978" y="12256"/>
                    <a:pt x="4098" y="13473"/>
                  </a:cubicBezTo>
                  <a:cubicBezTo>
                    <a:pt x="4179" y="14691"/>
                    <a:pt x="4422" y="16963"/>
                    <a:pt x="4260" y="18872"/>
                  </a:cubicBezTo>
                  <a:cubicBezTo>
                    <a:pt x="4059" y="20778"/>
                    <a:pt x="3491" y="24512"/>
                    <a:pt x="3572" y="24879"/>
                  </a:cubicBezTo>
                  <a:cubicBezTo>
                    <a:pt x="3653" y="25161"/>
                    <a:pt x="9779" y="25284"/>
                    <a:pt x="10266" y="25284"/>
                  </a:cubicBezTo>
                  <a:lnTo>
                    <a:pt x="10308" y="25284"/>
                  </a:lnTo>
                  <a:cubicBezTo>
                    <a:pt x="10795" y="25284"/>
                    <a:pt x="16922" y="25161"/>
                    <a:pt x="17003" y="24879"/>
                  </a:cubicBezTo>
                  <a:cubicBezTo>
                    <a:pt x="17084" y="24512"/>
                    <a:pt x="16516" y="20778"/>
                    <a:pt x="16314" y="18872"/>
                  </a:cubicBezTo>
                  <a:cubicBezTo>
                    <a:pt x="16110" y="16963"/>
                    <a:pt x="16396" y="14691"/>
                    <a:pt x="16477" y="13473"/>
                  </a:cubicBezTo>
                  <a:cubicBezTo>
                    <a:pt x="16558" y="12256"/>
                    <a:pt x="17288" y="9620"/>
                    <a:pt x="17288" y="9620"/>
                  </a:cubicBezTo>
                  <a:cubicBezTo>
                    <a:pt x="17707" y="9728"/>
                    <a:pt x="18090" y="9771"/>
                    <a:pt x="18436" y="9771"/>
                  </a:cubicBezTo>
                  <a:cubicBezTo>
                    <a:pt x="19768" y="9771"/>
                    <a:pt x="20535" y="9133"/>
                    <a:pt x="20535" y="9133"/>
                  </a:cubicBezTo>
                  <a:cubicBezTo>
                    <a:pt x="20454" y="8646"/>
                    <a:pt x="20168" y="6698"/>
                    <a:pt x="20087" y="5276"/>
                  </a:cubicBezTo>
                  <a:cubicBezTo>
                    <a:pt x="20006" y="3857"/>
                    <a:pt x="19317" y="2922"/>
                    <a:pt x="18707" y="2598"/>
                  </a:cubicBezTo>
                  <a:cubicBezTo>
                    <a:pt x="18139" y="2315"/>
                    <a:pt x="14285" y="893"/>
                    <a:pt x="13555" y="692"/>
                  </a:cubicBezTo>
                  <a:cubicBezTo>
                    <a:pt x="12824" y="487"/>
                    <a:pt x="12581" y="0"/>
                    <a:pt x="12581" y="0"/>
                  </a:cubicBezTo>
                  <a:cubicBezTo>
                    <a:pt x="12214" y="812"/>
                    <a:pt x="10471" y="935"/>
                    <a:pt x="10266" y="935"/>
                  </a:cubicBezTo>
                  <a:cubicBezTo>
                    <a:pt x="10104" y="935"/>
                    <a:pt x="8360" y="812"/>
                    <a:pt x="7955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768750" y="4346275"/>
              <a:ext cx="16275" cy="73050"/>
            </a:xfrm>
            <a:custGeom>
              <a:avLst/>
              <a:gdLst/>
              <a:ahLst/>
              <a:cxnLst/>
              <a:rect l="l" t="t" r="r" b="b"/>
              <a:pathLst>
                <a:path w="651" h="2922" extrusionOk="0">
                  <a:moveTo>
                    <a:pt x="1" y="0"/>
                  </a:moveTo>
                  <a:lnTo>
                    <a:pt x="325" y="2922"/>
                  </a:lnTo>
                  <a:lnTo>
                    <a:pt x="650" y="28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134975" y="4346275"/>
              <a:ext cx="17300" cy="73050"/>
            </a:xfrm>
            <a:custGeom>
              <a:avLst/>
              <a:gdLst/>
              <a:ahLst/>
              <a:cxnLst/>
              <a:rect l="l" t="t" r="r" b="b"/>
              <a:pathLst>
                <a:path w="692" h="2922" extrusionOk="0">
                  <a:moveTo>
                    <a:pt x="692" y="0"/>
                  </a:moveTo>
                  <a:lnTo>
                    <a:pt x="0" y="2841"/>
                  </a:lnTo>
                  <a:lnTo>
                    <a:pt x="325" y="292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958425" y="4200175"/>
              <a:ext cx="5150" cy="608750"/>
            </a:xfrm>
            <a:custGeom>
              <a:avLst/>
              <a:gdLst/>
              <a:ahLst/>
              <a:cxnLst/>
              <a:rect l="l" t="t" r="r" b="b"/>
              <a:pathLst>
                <a:path w="206" h="24350" extrusionOk="0">
                  <a:moveTo>
                    <a:pt x="1" y="0"/>
                  </a:moveTo>
                  <a:lnTo>
                    <a:pt x="1" y="24349"/>
                  </a:lnTo>
                  <a:lnTo>
                    <a:pt x="206" y="2434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31175" y="4192050"/>
              <a:ext cx="192800" cy="228250"/>
            </a:xfrm>
            <a:custGeom>
              <a:avLst/>
              <a:gdLst/>
              <a:ahLst/>
              <a:cxnLst/>
              <a:rect l="l" t="t" r="r" b="b"/>
              <a:pathLst>
                <a:path w="7712" h="9130" extrusionOk="0">
                  <a:moveTo>
                    <a:pt x="7630" y="1"/>
                  </a:moveTo>
                  <a:cubicBezTo>
                    <a:pt x="7429" y="364"/>
                    <a:pt x="6130" y="894"/>
                    <a:pt x="4913" y="1380"/>
                  </a:cubicBezTo>
                  <a:cubicBezTo>
                    <a:pt x="3289" y="2030"/>
                    <a:pt x="1624" y="2718"/>
                    <a:pt x="1017" y="3449"/>
                  </a:cubicBezTo>
                  <a:cubicBezTo>
                    <a:pt x="1" y="4708"/>
                    <a:pt x="1" y="8318"/>
                    <a:pt x="1" y="9010"/>
                  </a:cubicBezTo>
                  <a:cubicBezTo>
                    <a:pt x="244" y="9091"/>
                    <a:pt x="488" y="9130"/>
                    <a:pt x="812" y="9130"/>
                  </a:cubicBezTo>
                  <a:cubicBezTo>
                    <a:pt x="731" y="8724"/>
                    <a:pt x="569" y="7750"/>
                    <a:pt x="611" y="6818"/>
                  </a:cubicBezTo>
                  <a:cubicBezTo>
                    <a:pt x="650" y="5276"/>
                    <a:pt x="893" y="4179"/>
                    <a:pt x="1299" y="3692"/>
                  </a:cubicBezTo>
                  <a:cubicBezTo>
                    <a:pt x="1828" y="3004"/>
                    <a:pt x="3533" y="2312"/>
                    <a:pt x="5033" y="1705"/>
                  </a:cubicBezTo>
                  <a:cubicBezTo>
                    <a:pt x="6656" y="1056"/>
                    <a:pt x="7468" y="488"/>
                    <a:pt x="7711" y="40"/>
                  </a:cubicBezTo>
                  <a:cubicBezTo>
                    <a:pt x="7672" y="40"/>
                    <a:pt x="7672" y="1"/>
                    <a:pt x="7630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998050" y="4192050"/>
              <a:ext cx="192775" cy="228250"/>
            </a:xfrm>
            <a:custGeom>
              <a:avLst/>
              <a:gdLst/>
              <a:ahLst/>
              <a:cxnLst/>
              <a:rect l="l" t="t" r="r" b="b"/>
              <a:pathLst>
                <a:path w="7711" h="9130" extrusionOk="0">
                  <a:moveTo>
                    <a:pt x="81" y="1"/>
                  </a:moveTo>
                  <a:cubicBezTo>
                    <a:pt x="39" y="1"/>
                    <a:pt x="39" y="40"/>
                    <a:pt x="0" y="40"/>
                  </a:cubicBezTo>
                  <a:cubicBezTo>
                    <a:pt x="283" y="488"/>
                    <a:pt x="1094" y="1056"/>
                    <a:pt x="2679" y="1705"/>
                  </a:cubicBezTo>
                  <a:cubicBezTo>
                    <a:pt x="4179" y="2312"/>
                    <a:pt x="5883" y="3004"/>
                    <a:pt x="6412" y="3692"/>
                  </a:cubicBezTo>
                  <a:cubicBezTo>
                    <a:pt x="6857" y="4179"/>
                    <a:pt x="7100" y="5276"/>
                    <a:pt x="7100" y="6818"/>
                  </a:cubicBezTo>
                  <a:cubicBezTo>
                    <a:pt x="7143" y="7750"/>
                    <a:pt x="6980" y="8724"/>
                    <a:pt x="6938" y="9130"/>
                  </a:cubicBezTo>
                  <a:cubicBezTo>
                    <a:pt x="7224" y="9130"/>
                    <a:pt x="7467" y="9091"/>
                    <a:pt x="7711" y="9010"/>
                  </a:cubicBezTo>
                  <a:cubicBezTo>
                    <a:pt x="7711" y="8318"/>
                    <a:pt x="7711" y="4708"/>
                    <a:pt x="6695" y="3449"/>
                  </a:cubicBezTo>
                  <a:cubicBezTo>
                    <a:pt x="6088" y="2718"/>
                    <a:pt x="4422" y="2030"/>
                    <a:pt x="2799" y="1380"/>
                  </a:cubicBezTo>
                  <a:cubicBezTo>
                    <a:pt x="1581" y="894"/>
                    <a:pt x="283" y="364"/>
                    <a:pt x="8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91075" y="4472075"/>
              <a:ext cx="65925" cy="331725"/>
            </a:xfrm>
            <a:custGeom>
              <a:avLst/>
              <a:gdLst/>
              <a:ahLst/>
              <a:cxnLst/>
              <a:rect l="l" t="t" r="r" b="b"/>
              <a:pathLst>
                <a:path w="2637" h="13269" extrusionOk="0">
                  <a:moveTo>
                    <a:pt x="325" y="0"/>
                  </a:moveTo>
                  <a:cubicBezTo>
                    <a:pt x="445" y="607"/>
                    <a:pt x="569" y="1218"/>
                    <a:pt x="608" y="1662"/>
                  </a:cubicBezTo>
                  <a:cubicBezTo>
                    <a:pt x="689" y="2880"/>
                    <a:pt x="932" y="5152"/>
                    <a:pt x="770" y="7061"/>
                  </a:cubicBezTo>
                  <a:cubicBezTo>
                    <a:pt x="569" y="8967"/>
                    <a:pt x="1" y="12701"/>
                    <a:pt x="82" y="13068"/>
                  </a:cubicBezTo>
                  <a:cubicBezTo>
                    <a:pt x="121" y="13149"/>
                    <a:pt x="731" y="13230"/>
                    <a:pt x="1624" y="13269"/>
                  </a:cubicBezTo>
                  <a:cubicBezTo>
                    <a:pt x="2150" y="10915"/>
                    <a:pt x="2637" y="7182"/>
                    <a:pt x="2637" y="4584"/>
                  </a:cubicBezTo>
                  <a:cubicBezTo>
                    <a:pt x="2556" y="974"/>
                    <a:pt x="325" y="0"/>
                    <a:pt x="32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063950" y="4472075"/>
              <a:ext cx="66975" cy="331725"/>
            </a:xfrm>
            <a:custGeom>
              <a:avLst/>
              <a:gdLst/>
              <a:ahLst/>
              <a:cxnLst/>
              <a:rect l="l" t="t" r="r" b="b"/>
              <a:pathLst>
                <a:path w="2679" h="13269" extrusionOk="0">
                  <a:moveTo>
                    <a:pt x="2354" y="0"/>
                  </a:moveTo>
                  <a:lnTo>
                    <a:pt x="2354" y="0"/>
                  </a:lnTo>
                  <a:cubicBezTo>
                    <a:pt x="2354" y="0"/>
                    <a:pt x="82" y="974"/>
                    <a:pt x="43" y="4584"/>
                  </a:cubicBezTo>
                  <a:cubicBezTo>
                    <a:pt x="0" y="7182"/>
                    <a:pt x="530" y="10915"/>
                    <a:pt x="1056" y="13269"/>
                  </a:cubicBezTo>
                  <a:cubicBezTo>
                    <a:pt x="1909" y="13230"/>
                    <a:pt x="2559" y="13149"/>
                    <a:pt x="2598" y="13068"/>
                  </a:cubicBezTo>
                  <a:cubicBezTo>
                    <a:pt x="2679" y="12701"/>
                    <a:pt x="2111" y="8967"/>
                    <a:pt x="1909" y="7061"/>
                  </a:cubicBezTo>
                  <a:cubicBezTo>
                    <a:pt x="1705" y="5152"/>
                    <a:pt x="1991" y="2880"/>
                    <a:pt x="2072" y="1662"/>
                  </a:cubicBezTo>
                  <a:cubicBezTo>
                    <a:pt x="2111" y="1218"/>
                    <a:pt x="2234" y="607"/>
                    <a:pt x="2354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1065573" y="3672693"/>
            <a:ext cx="1312846" cy="510076"/>
            <a:chOff x="531350" y="3637800"/>
            <a:chExt cx="556975" cy="216400"/>
          </a:xfrm>
        </p:grpSpPr>
        <p:sp>
          <p:nvSpPr>
            <p:cNvPr id="1463" name="Google Shape;1463;p59"/>
            <p:cNvSpPr/>
            <p:nvPr/>
          </p:nvSpPr>
          <p:spPr>
            <a:xfrm>
              <a:off x="850900" y="3692900"/>
              <a:ext cx="211800" cy="132900"/>
            </a:xfrm>
            <a:custGeom>
              <a:avLst/>
              <a:gdLst/>
              <a:ahLst/>
              <a:cxnLst/>
              <a:rect l="l" t="t" r="r" b="b"/>
              <a:pathLst>
                <a:path w="8472" h="5316" extrusionOk="0">
                  <a:moveTo>
                    <a:pt x="6211" y="445"/>
                  </a:moveTo>
                  <a:lnTo>
                    <a:pt x="6197" y="460"/>
                  </a:lnTo>
                  <a:lnTo>
                    <a:pt x="6197" y="460"/>
                  </a:lnTo>
                  <a:cubicBezTo>
                    <a:pt x="6771" y="527"/>
                    <a:pt x="7273" y="603"/>
                    <a:pt x="7630" y="689"/>
                  </a:cubicBezTo>
                  <a:cubicBezTo>
                    <a:pt x="7305" y="608"/>
                    <a:pt x="6779" y="526"/>
                    <a:pt x="6211" y="445"/>
                  </a:cubicBezTo>
                  <a:close/>
                  <a:moveTo>
                    <a:pt x="611" y="1"/>
                  </a:moveTo>
                  <a:lnTo>
                    <a:pt x="611" y="1"/>
                  </a:lnTo>
                  <a:cubicBezTo>
                    <a:pt x="1" y="186"/>
                    <a:pt x="827" y="1144"/>
                    <a:pt x="2058" y="2196"/>
                  </a:cubicBezTo>
                  <a:lnTo>
                    <a:pt x="2058" y="2196"/>
                  </a:lnTo>
                  <a:cubicBezTo>
                    <a:pt x="1722" y="1893"/>
                    <a:pt x="1420" y="1621"/>
                    <a:pt x="1179" y="1380"/>
                  </a:cubicBezTo>
                  <a:lnTo>
                    <a:pt x="2396" y="121"/>
                  </a:lnTo>
                  <a:cubicBezTo>
                    <a:pt x="1341" y="40"/>
                    <a:pt x="611" y="1"/>
                    <a:pt x="611" y="1"/>
                  </a:cubicBezTo>
                  <a:close/>
                  <a:moveTo>
                    <a:pt x="2760" y="163"/>
                  </a:moveTo>
                  <a:lnTo>
                    <a:pt x="2760" y="163"/>
                  </a:lnTo>
                  <a:cubicBezTo>
                    <a:pt x="3247" y="202"/>
                    <a:pt x="3734" y="244"/>
                    <a:pt x="4263" y="283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178" y="2298"/>
                    <a:pt x="2118" y="2246"/>
                    <a:pt x="2058" y="2196"/>
                  </a:cubicBezTo>
                  <a:lnTo>
                    <a:pt x="2058" y="2196"/>
                  </a:lnTo>
                  <a:cubicBezTo>
                    <a:pt x="2116" y="2248"/>
                    <a:pt x="2174" y="2300"/>
                    <a:pt x="2234" y="2354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970" y="2959"/>
                    <a:pt x="3819" y="3591"/>
                    <a:pt x="4589" y="4113"/>
                  </a:cubicBezTo>
                  <a:lnTo>
                    <a:pt x="4589" y="4113"/>
                  </a:lnTo>
                  <a:cubicBezTo>
                    <a:pt x="4196" y="3837"/>
                    <a:pt x="3804" y="3563"/>
                    <a:pt x="3451" y="3286"/>
                  </a:cubicBezTo>
                  <a:lnTo>
                    <a:pt x="6197" y="460"/>
                  </a:lnTo>
                  <a:lnTo>
                    <a:pt x="6197" y="460"/>
                  </a:lnTo>
                  <a:cubicBezTo>
                    <a:pt x="5139" y="336"/>
                    <a:pt x="3839" y="241"/>
                    <a:pt x="2760" y="163"/>
                  </a:cubicBezTo>
                  <a:close/>
                  <a:moveTo>
                    <a:pt x="4589" y="4113"/>
                  </a:moveTo>
                  <a:lnTo>
                    <a:pt x="4589" y="4113"/>
                  </a:lnTo>
                  <a:cubicBezTo>
                    <a:pt x="4601" y="4122"/>
                    <a:pt x="4614" y="4131"/>
                    <a:pt x="4627" y="4140"/>
                  </a:cubicBezTo>
                  <a:lnTo>
                    <a:pt x="4627" y="4139"/>
                  </a:lnTo>
                  <a:lnTo>
                    <a:pt x="4627" y="4139"/>
                  </a:lnTo>
                  <a:cubicBezTo>
                    <a:pt x="4614" y="4131"/>
                    <a:pt x="4602" y="4122"/>
                    <a:pt x="4589" y="4113"/>
                  </a:cubicBezTo>
                  <a:close/>
                  <a:moveTo>
                    <a:pt x="7915" y="770"/>
                  </a:moveTo>
                  <a:lnTo>
                    <a:pt x="4627" y="4139"/>
                  </a:lnTo>
                  <a:lnTo>
                    <a:pt x="4627" y="4139"/>
                  </a:lnTo>
                  <a:cubicBezTo>
                    <a:pt x="5245" y="4557"/>
                    <a:pt x="5809" y="4902"/>
                    <a:pt x="6216" y="5109"/>
                  </a:cubicBezTo>
                  <a:lnTo>
                    <a:pt x="6216" y="5109"/>
                  </a:lnTo>
                  <a:lnTo>
                    <a:pt x="7792" y="3491"/>
                  </a:lnTo>
                  <a:lnTo>
                    <a:pt x="7792" y="3491"/>
                  </a:lnTo>
                  <a:cubicBezTo>
                    <a:pt x="7737" y="3674"/>
                    <a:pt x="7676" y="3853"/>
                    <a:pt x="7611" y="4023"/>
                  </a:cubicBezTo>
                  <a:lnTo>
                    <a:pt x="7611" y="4023"/>
                  </a:lnTo>
                  <a:cubicBezTo>
                    <a:pt x="8081" y="2842"/>
                    <a:pt x="8471" y="1222"/>
                    <a:pt x="8198" y="893"/>
                  </a:cubicBezTo>
                  <a:cubicBezTo>
                    <a:pt x="8159" y="851"/>
                    <a:pt x="8078" y="812"/>
                    <a:pt x="7915" y="770"/>
                  </a:cubicBezTo>
                  <a:close/>
                  <a:moveTo>
                    <a:pt x="6216" y="5109"/>
                  </a:moveTo>
                  <a:lnTo>
                    <a:pt x="6211" y="5114"/>
                  </a:lnTo>
                  <a:cubicBezTo>
                    <a:pt x="6249" y="5130"/>
                    <a:pt x="6286" y="5146"/>
                    <a:pt x="6322" y="5161"/>
                  </a:cubicBezTo>
                  <a:lnTo>
                    <a:pt x="6322" y="5161"/>
                  </a:lnTo>
                  <a:cubicBezTo>
                    <a:pt x="6288" y="5144"/>
                    <a:pt x="6253" y="5127"/>
                    <a:pt x="6216" y="5109"/>
                  </a:cubicBezTo>
                  <a:close/>
                  <a:moveTo>
                    <a:pt x="7611" y="4023"/>
                  </a:moveTo>
                  <a:cubicBezTo>
                    <a:pt x="7384" y="4594"/>
                    <a:pt x="7139" y="5063"/>
                    <a:pt x="6941" y="5234"/>
                  </a:cubicBezTo>
                  <a:cubicBezTo>
                    <a:pt x="7130" y="5078"/>
                    <a:pt x="7390" y="4605"/>
                    <a:pt x="7611" y="4023"/>
                  </a:cubicBezTo>
                  <a:close/>
                  <a:moveTo>
                    <a:pt x="6322" y="5161"/>
                  </a:moveTo>
                  <a:cubicBezTo>
                    <a:pt x="6530" y="5260"/>
                    <a:pt x="6688" y="5315"/>
                    <a:pt x="6779" y="5315"/>
                  </a:cubicBezTo>
                  <a:cubicBezTo>
                    <a:pt x="6709" y="5315"/>
                    <a:pt x="6547" y="5255"/>
                    <a:pt x="6322" y="5161"/>
                  </a:cubicBezTo>
                  <a:close/>
                </a:path>
              </a:pathLst>
            </a:custGeom>
            <a:solidFill>
              <a:srgbClr val="8FE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880350" y="3695900"/>
              <a:ext cx="77150" cy="55875"/>
            </a:xfrm>
            <a:custGeom>
              <a:avLst/>
              <a:gdLst/>
              <a:ahLst/>
              <a:cxnLst/>
              <a:rect l="l" t="t" r="r" b="b"/>
              <a:pathLst>
                <a:path w="3086" h="2235" extrusionOk="0">
                  <a:moveTo>
                    <a:pt x="1218" y="1"/>
                  </a:moveTo>
                  <a:lnTo>
                    <a:pt x="1" y="1260"/>
                  </a:lnTo>
                  <a:cubicBezTo>
                    <a:pt x="283" y="1543"/>
                    <a:pt x="650" y="1867"/>
                    <a:pt x="1056" y="2234"/>
                  </a:cubicBezTo>
                  <a:lnTo>
                    <a:pt x="3085" y="163"/>
                  </a:lnTo>
                  <a:cubicBezTo>
                    <a:pt x="2556" y="124"/>
                    <a:pt x="2069" y="82"/>
                    <a:pt x="1582" y="43"/>
                  </a:cubicBezTo>
                  <a:cubicBezTo>
                    <a:pt x="1462" y="1"/>
                    <a:pt x="1338" y="1"/>
                    <a:pt x="1218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937175" y="3704025"/>
              <a:ext cx="111625" cy="92375"/>
            </a:xfrm>
            <a:custGeom>
              <a:avLst/>
              <a:gdLst/>
              <a:ahLst/>
              <a:cxnLst/>
              <a:rect l="l" t="t" r="r" b="b"/>
              <a:pathLst>
                <a:path w="4465" h="3695" extrusionOk="0">
                  <a:moveTo>
                    <a:pt x="2760" y="0"/>
                  </a:moveTo>
                  <a:lnTo>
                    <a:pt x="0" y="2841"/>
                  </a:lnTo>
                  <a:cubicBezTo>
                    <a:pt x="364" y="3127"/>
                    <a:pt x="770" y="3409"/>
                    <a:pt x="1176" y="3695"/>
                  </a:cubicBezTo>
                  <a:lnTo>
                    <a:pt x="4464" y="325"/>
                  </a:lnTo>
                  <a:cubicBezTo>
                    <a:pt x="4383" y="286"/>
                    <a:pt x="4302" y="286"/>
                    <a:pt x="4179" y="244"/>
                  </a:cubicBezTo>
                  <a:cubicBezTo>
                    <a:pt x="3854" y="163"/>
                    <a:pt x="3328" y="81"/>
                    <a:pt x="2760" y="0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006150" y="3780150"/>
              <a:ext cx="39550" cy="45650"/>
            </a:xfrm>
            <a:custGeom>
              <a:avLst/>
              <a:gdLst/>
              <a:ahLst/>
              <a:cxnLst/>
              <a:rect l="l" t="t" r="r" b="b"/>
              <a:pathLst>
                <a:path w="1582" h="1826" extrusionOk="0">
                  <a:moveTo>
                    <a:pt x="1582" y="1"/>
                  </a:moveTo>
                  <a:lnTo>
                    <a:pt x="1" y="1624"/>
                  </a:lnTo>
                  <a:cubicBezTo>
                    <a:pt x="283" y="1744"/>
                    <a:pt x="488" y="1825"/>
                    <a:pt x="569" y="1825"/>
                  </a:cubicBezTo>
                  <a:lnTo>
                    <a:pt x="650" y="1825"/>
                  </a:lnTo>
                  <a:cubicBezTo>
                    <a:pt x="650" y="1786"/>
                    <a:pt x="689" y="1786"/>
                    <a:pt x="731" y="1744"/>
                  </a:cubicBezTo>
                  <a:cubicBezTo>
                    <a:pt x="975" y="1543"/>
                    <a:pt x="1339" y="812"/>
                    <a:pt x="1582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31350" y="3637800"/>
              <a:ext cx="556975" cy="216400"/>
            </a:xfrm>
            <a:custGeom>
              <a:avLst/>
              <a:gdLst/>
              <a:ahLst/>
              <a:cxnLst/>
              <a:rect l="l" t="t" r="r" b="b"/>
              <a:pathLst>
                <a:path w="22279" h="8656" extrusionOk="0">
                  <a:moveTo>
                    <a:pt x="11960" y="901"/>
                  </a:moveTo>
                  <a:cubicBezTo>
                    <a:pt x="12139" y="901"/>
                    <a:pt x="12256" y="906"/>
                    <a:pt x="12256" y="906"/>
                  </a:cubicBezTo>
                  <a:cubicBezTo>
                    <a:pt x="11565" y="1188"/>
                    <a:pt x="12013" y="2081"/>
                    <a:pt x="12013" y="2081"/>
                  </a:cubicBezTo>
                  <a:cubicBezTo>
                    <a:pt x="12013" y="2081"/>
                    <a:pt x="10104" y="1675"/>
                    <a:pt x="10146" y="1351"/>
                  </a:cubicBezTo>
                  <a:cubicBezTo>
                    <a:pt x="10146" y="949"/>
                    <a:pt x="11378" y="901"/>
                    <a:pt x="11960" y="901"/>
                  </a:cubicBezTo>
                  <a:close/>
                  <a:moveTo>
                    <a:pt x="11807" y="1"/>
                  </a:moveTo>
                  <a:cubicBezTo>
                    <a:pt x="8074" y="1"/>
                    <a:pt x="1095" y="52"/>
                    <a:pt x="1095" y="52"/>
                  </a:cubicBezTo>
                  <a:lnTo>
                    <a:pt x="1" y="1188"/>
                  </a:lnTo>
                  <a:lnTo>
                    <a:pt x="689" y="2042"/>
                  </a:lnTo>
                  <a:lnTo>
                    <a:pt x="1624" y="945"/>
                  </a:lnTo>
                  <a:lnTo>
                    <a:pt x="11890" y="2893"/>
                  </a:lnTo>
                  <a:cubicBezTo>
                    <a:pt x="13149" y="4152"/>
                    <a:pt x="18831" y="8655"/>
                    <a:pt x="18831" y="8655"/>
                  </a:cubicBezTo>
                  <a:cubicBezTo>
                    <a:pt x="21428" y="6831"/>
                    <a:pt x="22278" y="1919"/>
                    <a:pt x="22278" y="1919"/>
                  </a:cubicBezTo>
                  <a:cubicBezTo>
                    <a:pt x="22035" y="1393"/>
                    <a:pt x="15584" y="52"/>
                    <a:pt x="13880" y="13"/>
                  </a:cubicBezTo>
                  <a:cubicBezTo>
                    <a:pt x="13528" y="4"/>
                    <a:pt x="12777" y="1"/>
                    <a:pt x="11807" y="1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831150" y="3672600"/>
              <a:ext cx="234850" cy="143125"/>
            </a:xfrm>
            <a:custGeom>
              <a:avLst/>
              <a:gdLst/>
              <a:ahLst/>
              <a:cxnLst/>
              <a:rect l="l" t="t" r="r" b="b"/>
              <a:pathLst>
                <a:path w="9394" h="5725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0" y="321"/>
                    <a:pt x="6523" y="5725"/>
                    <a:pt x="7295" y="5725"/>
                  </a:cubicBezTo>
                  <a:cubicBezTo>
                    <a:pt x="7307" y="5725"/>
                    <a:pt x="7317" y="5724"/>
                    <a:pt x="7326" y="5721"/>
                  </a:cubicBezTo>
                  <a:cubicBezTo>
                    <a:pt x="7975" y="5559"/>
                    <a:pt x="9394" y="1988"/>
                    <a:pt x="9030" y="1420"/>
                  </a:cubicBezTo>
                  <a:cubicBezTo>
                    <a:pt x="8624" y="894"/>
                    <a:pt x="1482" y="1"/>
                    <a:pt x="1482" y="1"/>
                  </a:cubicBezTo>
                  <a:close/>
                </a:path>
              </a:pathLst>
            </a:custGeom>
            <a:solidFill>
              <a:srgbClr val="5FD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880350" y="3678700"/>
              <a:ext cx="79175" cy="54800"/>
            </a:xfrm>
            <a:custGeom>
              <a:avLst/>
              <a:gdLst/>
              <a:ahLst/>
              <a:cxnLst/>
              <a:rect l="l" t="t" r="r" b="b"/>
              <a:pathLst>
                <a:path w="3167" h="2192" extrusionOk="0">
                  <a:moveTo>
                    <a:pt x="1338" y="0"/>
                  </a:moveTo>
                  <a:lnTo>
                    <a:pt x="1" y="1137"/>
                  </a:lnTo>
                  <a:cubicBezTo>
                    <a:pt x="283" y="1461"/>
                    <a:pt x="608" y="1825"/>
                    <a:pt x="975" y="2192"/>
                  </a:cubicBezTo>
                  <a:lnTo>
                    <a:pt x="3166" y="283"/>
                  </a:lnTo>
                  <a:cubicBezTo>
                    <a:pt x="2517" y="163"/>
                    <a:pt x="1868" y="82"/>
                    <a:pt x="1338" y="0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933125" y="3693875"/>
              <a:ext cx="116650" cy="88325"/>
            </a:xfrm>
            <a:custGeom>
              <a:avLst/>
              <a:gdLst/>
              <a:ahLst/>
              <a:cxnLst/>
              <a:rect l="l" t="t" r="r" b="b"/>
              <a:pathLst>
                <a:path w="4666" h="3533" extrusionOk="0">
                  <a:moveTo>
                    <a:pt x="3003" y="1"/>
                  </a:moveTo>
                  <a:lnTo>
                    <a:pt x="0" y="2598"/>
                  </a:lnTo>
                  <a:cubicBezTo>
                    <a:pt x="364" y="2922"/>
                    <a:pt x="769" y="3247"/>
                    <a:pt x="1136" y="3533"/>
                  </a:cubicBezTo>
                  <a:lnTo>
                    <a:pt x="4665" y="449"/>
                  </a:lnTo>
                  <a:cubicBezTo>
                    <a:pt x="4341" y="286"/>
                    <a:pt x="3734" y="163"/>
                    <a:pt x="300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000075" y="3773000"/>
              <a:ext cx="41575" cy="42850"/>
            </a:xfrm>
            <a:custGeom>
              <a:avLst/>
              <a:gdLst/>
              <a:ahLst/>
              <a:cxnLst/>
              <a:rect l="l" t="t" r="r" b="b"/>
              <a:pathLst>
                <a:path w="1663" h="1714" extrusionOk="0">
                  <a:moveTo>
                    <a:pt x="1663" y="1"/>
                  </a:moveTo>
                  <a:lnTo>
                    <a:pt x="0" y="1462"/>
                  </a:lnTo>
                  <a:cubicBezTo>
                    <a:pt x="245" y="1602"/>
                    <a:pt x="431" y="1714"/>
                    <a:pt x="529" y="1714"/>
                  </a:cubicBezTo>
                  <a:cubicBezTo>
                    <a:pt x="545" y="1714"/>
                    <a:pt x="558" y="1711"/>
                    <a:pt x="569" y="1705"/>
                  </a:cubicBezTo>
                  <a:cubicBezTo>
                    <a:pt x="851" y="1624"/>
                    <a:pt x="1299" y="855"/>
                    <a:pt x="166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9"/>
          <p:cNvGrpSpPr/>
          <p:nvPr/>
        </p:nvGrpSpPr>
        <p:grpSpPr>
          <a:xfrm>
            <a:off x="4883349" y="1806818"/>
            <a:ext cx="1312819" cy="736626"/>
            <a:chOff x="1488025" y="2816250"/>
            <a:chExt cx="656475" cy="368350"/>
          </a:xfrm>
        </p:grpSpPr>
        <p:sp>
          <p:nvSpPr>
            <p:cNvPr id="1473" name="Google Shape;1473;p59"/>
            <p:cNvSpPr/>
            <p:nvPr/>
          </p:nvSpPr>
          <p:spPr>
            <a:xfrm>
              <a:off x="1682825" y="2923875"/>
              <a:ext cx="172500" cy="260725"/>
            </a:xfrm>
            <a:custGeom>
              <a:avLst/>
              <a:gdLst/>
              <a:ahLst/>
              <a:cxnLst/>
              <a:rect l="l" t="t" r="r" b="b"/>
              <a:pathLst>
                <a:path w="6900" h="10429" extrusionOk="0">
                  <a:moveTo>
                    <a:pt x="0" y="1"/>
                  </a:moveTo>
                  <a:lnTo>
                    <a:pt x="3328" y="10429"/>
                  </a:lnTo>
                  <a:lnTo>
                    <a:pt x="6899" y="10429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488025" y="2816250"/>
              <a:ext cx="656475" cy="140200"/>
            </a:xfrm>
            <a:custGeom>
              <a:avLst/>
              <a:gdLst/>
              <a:ahLst/>
              <a:cxnLst/>
              <a:rect l="l" t="t" r="r" b="b"/>
              <a:pathLst>
                <a:path w="26259" h="5608" extrusionOk="0">
                  <a:moveTo>
                    <a:pt x="20702" y="0"/>
                  </a:moveTo>
                  <a:cubicBezTo>
                    <a:pt x="18662" y="0"/>
                    <a:pt x="16209" y="214"/>
                    <a:pt x="14285" y="530"/>
                  </a:cubicBezTo>
                  <a:cubicBezTo>
                    <a:pt x="13247" y="687"/>
                    <a:pt x="12058" y="734"/>
                    <a:pt x="10828" y="734"/>
                  </a:cubicBezTo>
                  <a:cubicBezTo>
                    <a:pt x="9006" y="734"/>
                    <a:pt x="7092" y="631"/>
                    <a:pt x="5442" y="631"/>
                  </a:cubicBezTo>
                  <a:cubicBezTo>
                    <a:pt x="5031" y="631"/>
                    <a:pt x="4636" y="637"/>
                    <a:pt x="4263" y="653"/>
                  </a:cubicBezTo>
                  <a:cubicBezTo>
                    <a:pt x="1380" y="734"/>
                    <a:pt x="611" y="2277"/>
                    <a:pt x="286" y="3046"/>
                  </a:cubicBezTo>
                  <a:cubicBezTo>
                    <a:pt x="1" y="3819"/>
                    <a:pt x="488" y="4143"/>
                    <a:pt x="488" y="4143"/>
                  </a:cubicBezTo>
                  <a:cubicBezTo>
                    <a:pt x="531" y="4209"/>
                    <a:pt x="709" y="4230"/>
                    <a:pt x="979" y="4230"/>
                  </a:cubicBezTo>
                  <a:cubicBezTo>
                    <a:pt x="1473" y="4230"/>
                    <a:pt x="2277" y="4160"/>
                    <a:pt x="3148" y="4160"/>
                  </a:cubicBezTo>
                  <a:cubicBezTo>
                    <a:pt x="3567" y="4160"/>
                    <a:pt x="4002" y="4176"/>
                    <a:pt x="4426" y="4225"/>
                  </a:cubicBezTo>
                  <a:cubicBezTo>
                    <a:pt x="6169" y="4426"/>
                    <a:pt x="8198" y="5523"/>
                    <a:pt x="9497" y="5604"/>
                  </a:cubicBezTo>
                  <a:cubicBezTo>
                    <a:pt x="9562" y="5606"/>
                    <a:pt x="9625" y="5607"/>
                    <a:pt x="9686" y="5607"/>
                  </a:cubicBezTo>
                  <a:cubicBezTo>
                    <a:pt x="10864" y="5607"/>
                    <a:pt x="11154" y="5250"/>
                    <a:pt x="12581" y="4669"/>
                  </a:cubicBezTo>
                  <a:cubicBezTo>
                    <a:pt x="14084" y="4101"/>
                    <a:pt x="15827" y="3332"/>
                    <a:pt x="18830" y="3046"/>
                  </a:cubicBezTo>
                  <a:cubicBezTo>
                    <a:pt x="21795" y="2764"/>
                    <a:pt x="24431" y="2520"/>
                    <a:pt x="25324" y="2072"/>
                  </a:cubicBezTo>
                  <a:cubicBezTo>
                    <a:pt x="26259" y="1627"/>
                    <a:pt x="25567" y="611"/>
                    <a:pt x="23499" y="205"/>
                  </a:cubicBezTo>
                  <a:cubicBezTo>
                    <a:pt x="22787" y="63"/>
                    <a:pt x="21805" y="0"/>
                    <a:pt x="20702" y="0"/>
                  </a:cubicBezTo>
                  <a:close/>
                </a:path>
              </a:pathLst>
            </a:custGeom>
            <a:solidFill>
              <a:srgbClr val="46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488025" y="2867075"/>
              <a:ext cx="646325" cy="114700"/>
            </a:xfrm>
            <a:custGeom>
              <a:avLst/>
              <a:gdLst/>
              <a:ahLst/>
              <a:cxnLst/>
              <a:rect l="l" t="t" r="r" b="b"/>
              <a:pathLst>
                <a:path w="25853" h="4588" extrusionOk="0">
                  <a:moveTo>
                    <a:pt x="25405" y="0"/>
                  </a:moveTo>
                  <a:cubicBezTo>
                    <a:pt x="25405" y="0"/>
                    <a:pt x="25366" y="39"/>
                    <a:pt x="25324" y="39"/>
                  </a:cubicBezTo>
                  <a:cubicBezTo>
                    <a:pt x="24431" y="487"/>
                    <a:pt x="21795" y="731"/>
                    <a:pt x="18830" y="1013"/>
                  </a:cubicBezTo>
                  <a:cubicBezTo>
                    <a:pt x="15827" y="1299"/>
                    <a:pt x="14084" y="2068"/>
                    <a:pt x="12581" y="2636"/>
                  </a:cubicBezTo>
                  <a:cubicBezTo>
                    <a:pt x="11154" y="3217"/>
                    <a:pt x="10864" y="3574"/>
                    <a:pt x="9686" y="3574"/>
                  </a:cubicBezTo>
                  <a:cubicBezTo>
                    <a:pt x="9625" y="3574"/>
                    <a:pt x="9562" y="3573"/>
                    <a:pt x="9497" y="3571"/>
                  </a:cubicBezTo>
                  <a:cubicBezTo>
                    <a:pt x="8198" y="3490"/>
                    <a:pt x="6169" y="2393"/>
                    <a:pt x="4426" y="2192"/>
                  </a:cubicBezTo>
                  <a:cubicBezTo>
                    <a:pt x="4002" y="2143"/>
                    <a:pt x="3567" y="2127"/>
                    <a:pt x="3148" y="2127"/>
                  </a:cubicBezTo>
                  <a:cubicBezTo>
                    <a:pt x="2277" y="2127"/>
                    <a:pt x="1473" y="2197"/>
                    <a:pt x="979" y="2197"/>
                  </a:cubicBezTo>
                  <a:cubicBezTo>
                    <a:pt x="709" y="2197"/>
                    <a:pt x="531" y="2176"/>
                    <a:pt x="488" y="2110"/>
                  </a:cubicBezTo>
                  <a:cubicBezTo>
                    <a:pt x="488" y="2110"/>
                    <a:pt x="406" y="2068"/>
                    <a:pt x="325" y="1948"/>
                  </a:cubicBezTo>
                  <a:cubicBezTo>
                    <a:pt x="325" y="1987"/>
                    <a:pt x="325" y="2029"/>
                    <a:pt x="286" y="2029"/>
                  </a:cubicBezTo>
                  <a:cubicBezTo>
                    <a:pt x="1" y="2799"/>
                    <a:pt x="488" y="3123"/>
                    <a:pt x="488" y="3123"/>
                  </a:cubicBezTo>
                  <a:cubicBezTo>
                    <a:pt x="532" y="3189"/>
                    <a:pt x="711" y="3211"/>
                    <a:pt x="984" y="3211"/>
                  </a:cubicBezTo>
                  <a:cubicBezTo>
                    <a:pt x="1480" y="3211"/>
                    <a:pt x="2284" y="3141"/>
                    <a:pt x="3155" y="3141"/>
                  </a:cubicBezTo>
                  <a:cubicBezTo>
                    <a:pt x="3572" y="3141"/>
                    <a:pt x="4004" y="3157"/>
                    <a:pt x="4426" y="3204"/>
                  </a:cubicBezTo>
                  <a:cubicBezTo>
                    <a:pt x="6169" y="3409"/>
                    <a:pt x="8198" y="4503"/>
                    <a:pt x="9497" y="4584"/>
                  </a:cubicBezTo>
                  <a:cubicBezTo>
                    <a:pt x="9567" y="4586"/>
                    <a:pt x="9634" y="4587"/>
                    <a:pt x="9698" y="4587"/>
                  </a:cubicBezTo>
                  <a:cubicBezTo>
                    <a:pt x="10866" y="4587"/>
                    <a:pt x="11159" y="4228"/>
                    <a:pt x="12581" y="3652"/>
                  </a:cubicBezTo>
                  <a:cubicBezTo>
                    <a:pt x="14084" y="3084"/>
                    <a:pt x="15827" y="2312"/>
                    <a:pt x="18830" y="2029"/>
                  </a:cubicBezTo>
                  <a:cubicBezTo>
                    <a:pt x="21795" y="1743"/>
                    <a:pt x="24431" y="1500"/>
                    <a:pt x="25324" y="1055"/>
                  </a:cubicBezTo>
                  <a:cubicBezTo>
                    <a:pt x="25853" y="812"/>
                    <a:pt x="25853" y="406"/>
                    <a:pt x="2540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848554" y="3506714"/>
            <a:ext cx="1023235" cy="842035"/>
            <a:chOff x="1550925" y="3520425"/>
            <a:chExt cx="521500" cy="429150"/>
          </a:xfrm>
        </p:grpSpPr>
        <p:sp>
          <p:nvSpPr>
            <p:cNvPr id="1477" name="Google Shape;1477;p59"/>
            <p:cNvSpPr/>
            <p:nvPr/>
          </p:nvSpPr>
          <p:spPr>
            <a:xfrm>
              <a:off x="1550925" y="3520425"/>
              <a:ext cx="521500" cy="429150"/>
            </a:xfrm>
            <a:custGeom>
              <a:avLst/>
              <a:gdLst/>
              <a:ahLst/>
              <a:cxnLst/>
              <a:rect l="l" t="t" r="r" b="b"/>
              <a:pathLst>
                <a:path w="20860" h="17166" extrusionOk="0">
                  <a:moveTo>
                    <a:pt x="5520" y="1"/>
                  </a:moveTo>
                  <a:cubicBezTo>
                    <a:pt x="5075" y="1"/>
                    <a:pt x="4588" y="82"/>
                    <a:pt x="4101" y="163"/>
                  </a:cubicBezTo>
                  <a:cubicBezTo>
                    <a:pt x="1828" y="689"/>
                    <a:pt x="530" y="2718"/>
                    <a:pt x="244" y="4789"/>
                  </a:cubicBezTo>
                  <a:cubicBezTo>
                    <a:pt x="1" y="6413"/>
                    <a:pt x="692" y="8481"/>
                    <a:pt x="2923" y="10714"/>
                  </a:cubicBezTo>
                  <a:cubicBezTo>
                    <a:pt x="4994" y="12743"/>
                    <a:pt x="8484" y="15665"/>
                    <a:pt x="10065" y="16801"/>
                  </a:cubicBezTo>
                  <a:lnTo>
                    <a:pt x="10513" y="17165"/>
                  </a:lnTo>
                  <a:lnTo>
                    <a:pt x="10795" y="17003"/>
                  </a:lnTo>
                  <a:cubicBezTo>
                    <a:pt x="12380" y="15909"/>
                    <a:pt x="15828" y="13188"/>
                    <a:pt x="17899" y="11120"/>
                  </a:cubicBezTo>
                  <a:cubicBezTo>
                    <a:pt x="20129" y="8929"/>
                    <a:pt x="20860" y="6413"/>
                    <a:pt x="20616" y="4789"/>
                  </a:cubicBezTo>
                  <a:cubicBezTo>
                    <a:pt x="20334" y="2718"/>
                    <a:pt x="18792" y="689"/>
                    <a:pt x="16558" y="163"/>
                  </a:cubicBezTo>
                  <a:cubicBezTo>
                    <a:pt x="16071" y="82"/>
                    <a:pt x="15584" y="1"/>
                    <a:pt x="15097" y="1"/>
                  </a:cubicBezTo>
                  <a:cubicBezTo>
                    <a:pt x="13841" y="1"/>
                    <a:pt x="12662" y="445"/>
                    <a:pt x="11445" y="1380"/>
                  </a:cubicBezTo>
                  <a:cubicBezTo>
                    <a:pt x="10919" y="1786"/>
                    <a:pt x="10552" y="2231"/>
                    <a:pt x="10308" y="2637"/>
                  </a:cubicBezTo>
                  <a:cubicBezTo>
                    <a:pt x="10065" y="2231"/>
                    <a:pt x="9701" y="1786"/>
                    <a:pt x="9172" y="1380"/>
                  </a:cubicBezTo>
                  <a:cubicBezTo>
                    <a:pt x="7955" y="445"/>
                    <a:pt x="6818" y="1"/>
                    <a:pt x="5520" y="1"/>
                  </a:cubicBezTo>
                  <a:close/>
                </a:path>
              </a:pathLst>
            </a:custGeom>
            <a:solidFill>
              <a:srgbClr val="F1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638175" y="3568875"/>
              <a:ext cx="364300" cy="365500"/>
            </a:xfrm>
            <a:custGeom>
              <a:avLst/>
              <a:gdLst/>
              <a:ahLst/>
              <a:cxnLst/>
              <a:rect l="l" t="t" r="r" b="b"/>
              <a:pathLst>
                <a:path w="14572" h="14620" extrusionOk="0">
                  <a:moveTo>
                    <a:pt x="3973" y="0"/>
                  </a:moveTo>
                  <a:cubicBezTo>
                    <a:pt x="3836" y="0"/>
                    <a:pt x="3694" y="71"/>
                    <a:pt x="3653" y="212"/>
                  </a:cubicBezTo>
                  <a:lnTo>
                    <a:pt x="1949" y="7883"/>
                  </a:lnTo>
                  <a:cubicBezTo>
                    <a:pt x="1828" y="8328"/>
                    <a:pt x="1747" y="8815"/>
                    <a:pt x="1624" y="9263"/>
                  </a:cubicBezTo>
                  <a:lnTo>
                    <a:pt x="1624" y="9302"/>
                  </a:lnTo>
                  <a:lnTo>
                    <a:pt x="1" y="9302"/>
                  </a:lnTo>
                  <a:cubicBezTo>
                    <a:pt x="205" y="9507"/>
                    <a:pt x="406" y="9708"/>
                    <a:pt x="650" y="9913"/>
                  </a:cubicBezTo>
                  <a:lnTo>
                    <a:pt x="1867" y="9913"/>
                  </a:lnTo>
                  <a:cubicBezTo>
                    <a:pt x="1991" y="9913"/>
                    <a:pt x="2153" y="9789"/>
                    <a:pt x="2153" y="9669"/>
                  </a:cubicBezTo>
                  <a:cubicBezTo>
                    <a:pt x="2760" y="7111"/>
                    <a:pt x="3328" y="4514"/>
                    <a:pt x="3897" y="1959"/>
                  </a:cubicBezTo>
                  <a:cubicBezTo>
                    <a:pt x="4507" y="6056"/>
                    <a:pt x="5156" y="10156"/>
                    <a:pt x="5763" y="14253"/>
                  </a:cubicBezTo>
                  <a:lnTo>
                    <a:pt x="6250" y="14620"/>
                  </a:lnTo>
                  <a:cubicBezTo>
                    <a:pt x="6292" y="14578"/>
                    <a:pt x="6331" y="14539"/>
                    <a:pt x="6374" y="14458"/>
                  </a:cubicBezTo>
                  <a:cubicBezTo>
                    <a:pt x="7104" y="10724"/>
                    <a:pt x="7874" y="7030"/>
                    <a:pt x="8604" y="3296"/>
                  </a:cubicBezTo>
                  <a:cubicBezTo>
                    <a:pt x="9253" y="5893"/>
                    <a:pt x="9903" y="8533"/>
                    <a:pt x="10552" y="11130"/>
                  </a:cubicBezTo>
                  <a:cubicBezTo>
                    <a:pt x="10573" y="11271"/>
                    <a:pt x="10695" y="11342"/>
                    <a:pt x="10821" y="11342"/>
                  </a:cubicBezTo>
                  <a:cubicBezTo>
                    <a:pt x="10948" y="11342"/>
                    <a:pt x="11079" y="11271"/>
                    <a:pt x="11120" y="11130"/>
                  </a:cubicBezTo>
                  <a:cubicBezTo>
                    <a:pt x="11688" y="9464"/>
                    <a:pt x="12217" y="7760"/>
                    <a:pt x="12786" y="6098"/>
                  </a:cubicBezTo>
                  <a:lnTo>
                    <a:pt x="14123" y="9507"/>
                  </a:lnTo>
                  <a:cubicBezTo>
                    <a:pt x="14204" y="9383"/>
                    <a:pt x="14328" y="9302"/>
                    <a:pt x="14409" y="9182"/>
                  </a:cubicBezTo>
                  <a:cubicBezTo>
                    <a:pt x="14490" y="9140"/>
                    <a:pt x="14529" y="9101"/>
                    <a:pt x="14571" y="9020"/>
                  </a:cubicBezTo>
                  <a:cubicBezTo>
                    <a:pt x="14084" y="7721"/>
                    <a:pt x="13555" y="6422"/>
                    <a:pt x="13068" y="5124"/>
                  </a:cubicBezTo>
                  <a:cubicBezTo>
                    <a:pt x="13008" y="4981"/>
                    <a:pt x="12886" y="4910"/>
                    <a:pt x="12764" y="4910"/>
                  </a:cubicBezTo>
                  <a:cubicBezTo>
                    <a:pt x="12643" y="4910"/>
                    <a:pt x="12521" y="4981"/>
                    <a:pt x="12461" y="5124"/>
                  </a:cubicBezTo>
                  <a:cubicBezTo>
                    <a:pt x="11932" y="6747"/>
                    <a:pt x="11406" y="8328"/>
                    <a:pt x="10877" y="9951"/>
                  </a:cubicBezTo>
                  <a:cubicBezTo>
                    <a:pt x="10188" y="7234"/>
                    <a:pt x="9539" y="4556"/>
                    <a:pt x="8847" y="1835"/>
                  </a:cubicBezTo>
                  <a:cubicBezTo>
                    <a:pt x="8828" y="1694"/>
                    <a:pt x="8697" y="1623"/>
                    <a:pt x="8565" y="1623"/>
                  </a:cubicBezTo>
                  <a:cubicBezTo>
                    <a:pt x="8433" y="1623"/>
                    <a:pt x="8300" y="1694"/>
                    <a:pt x="8279" y="1835"/>
                  </a:cubicBezTo>
                  <a:cubicBezTo>
                    <a:pt x="7549" y="5449"/>
                    <a:pt x="6818" y="9020"/>
                    <a:pt x="6130" y="12630"/>
                  </a:cubicBezTo>
                  <a:cubicBezTo>
                    <a:pt x="5481" y="8491"/>
                    <a:pt x="4870" y="4351"/>
                    <a:pt x="4263" y="212"/>
                  </a:cubicBezTo>
                  <a:cubicBezTo>
                    <a:pt x="4242" y="71"/>
                    <a:pt x="4110" y="0"/>
                    <a:pt x="3973" y="0"/>
                  </a:cubicBezTo>
                  <a:close/>
                </a:path>
              </a:pathLst>
            </a:custGeom>
            <a:solidFill>
              <a:srgbClr val="FFA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>
            <a:off x="6620923" y="1610282"/>
            <a:ext cx="1436516" cy="838198"/>
            <a:chOff x="4579375" y="916175"/>
            <a:chExt cx="1481250" cy="864300"/>
          </a:xfrm>
        </p:grpSpPr>
        <p:sp>
          <p:nvSpPr>
            <p:cNvPr id="1480" name="Google Shape;1480;p59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9"/>
          <p:cNvGrpSpPr/>
          <p:nvPr/>
        </p:nvGrpSpPr>
        <p:grpSpPr>
          <a:xfrm>
            <a:off x="5637400" y="7585075"/>
            <a:ext cx="408925" cy="144425"/>
            <a:chOff x="5170800" y="2029800"/>
            <a:chExt cx="408925" cy="144425"/>
          </a:xfrm>
        </p:grpSpPr>
        <p:sp>
          <p:nvSpPr>
            <p:cNvPr id="1535" name="Google Shape;1535;p59"/>
            <p:cNvSpPr/>
            <p:nvPr/>
          </p:nvSpPr>
          <p:spPr>
            <a:xfrm>
              <a:off x="5170800" y="2029800"/>
              <a:ext cx="408925" cy="38800"/>
            </a:xfrm>
            <a:custGeom>
              <a:avLst/>
              <a:gdLst/>
              <a:ahLst/>
              <a:cxnLst/>
              <a:rect l="l" t="t" r="r" b="b"/>
              <a:pathLst>
                <a:path w="16357" h="1552" extrusionOk="0">
                  <a:moveTo>
                    <a:pt x="1803" y="0"/>
                  </a:moveTo>
                  <a:cubicBezTo>
                    <a:pt x="1121" y="0"/>
                    <a:pt x="531" y="92"/>
                    <a:pt x="368" y="376"/>
                  </a:cubicBezTo>
                  <a:cubicBezTo>
                    <a:pt x="1" y="984"/>
                    <a:pt x="488" y="1552"/>
                    <a:pt x="488" y="1552"/>
                  </a:cubicBezTo>
                  <a:cubicBezTo>
                    <a:pt x="611" y="1227"/>
                    <a:pt x="813" y="945"/>
                    <a:pt x="1098" y="782"/>
                  </a:cubicBezTo>
                  <a:cubicBezTo>
                    <a:pt x="1250" y="703"/>
                    <a:pt x="1538" y="670"/>
                    <a:pt x="1915" y="670"/>
                  </a:cubicBezTo>
                  <a:cubicBezTo>
                    <a:pt x="3859" y="670"/>
                    <a:pt x="8160" y="1552"/>
                    <a:pt x="8160" y="1552"/>
                  </a:cubicBezTo>
                  <a:cubicBezTo>
                    <a:pt x="8160" y="1552"/>
                    <a:pt x="12488" y="670"/>
                    <a:pt x="14418" y="670"/>
                  </a:cubicBezTo>
                  <a:cubicBezTo>
                    <a:pt x="14792" y="670"/>
                    <a:pt x="15076" y="703"/>
                    <a:pt x="15221" y="782"/>
                  </a:cubicBezTo>
                  <a:cubicBezTo>
                    <a:pt x="15503" y="945"/>
                    <a:pt x="15708" y="1227"/>
                    <a:pt x="15870" y="1552"/>
                  </a:cubicBezTo>
                  <a:cubicBezTo>
                    <a:pt x="15870" y="1552"/>
                    <a:pt x="16357" y="984"/>
                    <a:pt x="15990" y="376"/>
                  </a:cubicBezTo>
                  <a:cubicBezTo>
                    <a:pt x="15808" y="92"/>
                    <a:pt x="15217" y="0"/>
                    <a:pt x="14541" y="0"/>
                  </a:cubicBezTo>
                  <a:cubicBezTo>
                    <a:pt x="13867" y="0"/>
                    <a:pt x="13108" y="91"/>
                    <a:pt x="12581" y="172"/>
                  </a:cubicBezTo>
                  <a:cubicBezTo>
                    <a:pt x="11617" y="285"/>
                    <a:pt x="9093" y="837"/>
                    <a:pt x="8327" y="837"/>
                  </a:cubicBezTo>
                  <a:cubicBezTo>
                    <a:pt x="8254" y="837"/>
                    <a:pt x="8198" y="832"/>
                    <a:pt x="8160" y="821"/>
                  </a:cubicBezTo>
                  <a:cubicBezTo>
                    <a:pt x="8121" y="832"/>
                    <a:pt x="8064" y="837"/>
                    <a:pt x="7992" y="837"/>
                  </a:cubicBezTo>
                  <a:cubicBezTo>
                    <a:pt x="7223" y="837"/>
                    <a:pt x="4702" y="285"/>
                    <a:pt x="3777" y="172"/>
                  </a:cubicBezTo>
                  <a:cubicBezTo>
                    <a:pt x="3250" y="91"/>
                    <a:pt x="2482" y="0"/>
                    <a:pt x="1803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344350" y="2068575"/>
              <a:ext cx="60875" cy="66225"/>
            </a:xfrm>
            <a:custGeom>
              <a:avLst/>
              <a:gdLst/>
              <a:ahLst/>
              <a:cxnLst/>
              <a:rect l="l" t="t" r="r" b="b"/>
              <a:pathLst>
                <a:path w="2435" h="2649" extrusionOk="0">
                  <a:moveTo>
                    <a:pt x="1218" y="1"/>
                  </a:moveTo>
                  <a:lnTo>
                    <a:pt x="0" y="2478"/>
                  </a:lnTo>
                  <a:cubicBezTo>
                    <a:pt x="0" y="2478"/>
                    <a:pt x="24" y="2648"/>
                    <a:pt x="148" y="2648"/>
                  </a:cubicBezTo>
                  <a:cubicBezTo>
                    <a:pt x="184" y="2648"/>
                    <a:pt x="228" y="2634"/>
                    <a:pt x="283" y="2598"/>
                  </a:cubicBezTo>
                  <a:cubicBezTo>
                    <a:pt x="283" y="2598"/>
                    <a:pt x="932" y="1056"/>
                    <a:pt x="1218" y="1056"/>
                  </a:cubicBezTo>
                  <a:cubicBezTo>
                    <a:pt x="1500" y="1056"/>
                    <a:pt x="2149" y="2598"/>
                    <a:pt x="2149" y="2598"/>
                  </a:cubicBezTo>
                  <a:cubicBezTo>
                    <a:pt x="2204" y="2634"/>
                    <a:pt x="2248" y="2648"/>
                    <a:pt x="2284" y="2648"/>
                  </a:cubicBezTo>
                  <a:cubicBezTo>
                    <a:pt x="2410" y="2648"/>
                    <a:pt x="2435" y="2478"/>
                    <a:pt x="2435" y="2478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5173900" y="2046550"/>
              <a:ext cx="200900" cy="127675"/>
            </a:xfrm>
            <a:custGeom>
              <a:avLst/>
              <a:gdLst/>
              <a:ahLst/>
              <a:cxnLst/>
              <a:rect l="l" t="t" r="r" b="b"/>
              <a:pathLst>
                <a:path w="8036" h="5107" extrusionOk="0">
                  <a:moveTo>
                    <a:pt x="1791" y="0"/>
                  </a:moveTo>
                  <a:cubicBezTo>
                    <a:pt x="1414" y="0"/>
                    <a:pt x="1126" y="33"/>
                    <a:pt x="974" y="112"/>
                  </a:cubicBezTo>
                  <a:cubicBezTo>
                    <a:pt x="39" y="638"/>
                    <a:pt x="0" y="2586"/>
                    <a:pt x="283" y="2911"/>
                  </a:cubicBezTo>
                  <a:cubicBezTo>
                    <a:pt x="526" y="3196"/>
                    <a:pt x="3854" y="4534"/>
                    <a:pt x="5276" y="5063"/>
                  </a:cubicBezTo>
                  <a:cubicBezTo>
                    <a:pt x="5374" y="5094"/>
                    <a:pt x="5462" y="5106"/>
                    <a:pt x="5542" y="5106"/>
                  </a:cubicBezTo>
                  <a:cubicBezTo>
                    <a:pt x="5993" y="5106"/>
                    <a:pt x="6169" y="4696"/>
                    <a:pt x="6169" y="4696"/>
                  </a:cubicBezTo>
                  <a:lnTo>
                    <a:pt x="8036" y="882"/>
                  </a:lnTo>
                  <a:cubicBezTo>
                    <a:pt x="8036" y="882"/>
                    <a:pt x="3735" y="0"/>
                    <a:pt x="1791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5290525" y="2118325"/>
              <a:ext cx="59925" cy="55900"/>
            </a:xfrm>
            <a:custGeom>
              <a:avLst/>
              <a:gdLst/>
              <a:ahLst/>
              <a:cxnLst/>
              <a:rect l="l" t="t" r="r" b="b"/>
              <a:pathLst>
                <a:path w="2397" h="2236" extrusionOk="0">
                  <a:moveTo>
                    <a:pt x="2397" y="1"/>
                  </a:moveTo>
                  <a:lnTo>
                    <a:pt x="1" y="1949"/>
                  </a:lnTo>
                  <a:cubicBezTo>
                    <a:pt x="244" y="2030"/>
                    <a:pt x="406" y="2111"/>
                    <a:pt x="611" y="2192"/>
                  </a:cubicBezTo>
                  <a:cubicBezTo>
                    <a:pt x="709" y="2223"/>
                    <a:pt x="797" y="2235"/>
                    <a:pt x="877" y="2235"/>
                  </a:cubicBezTo>
                  <a:cubicBezTo>
                    <a:pt x="1328" y="2235"/>
                    <a:pt x="1504" y="1825"/>
                    <a:pt x="1504" y="1825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5218525" y="2057450"/>
              <a:ext cx="133950" cy="93375"/>
            </a:xfrm>
            <a:custGeom>
              <a:avLst/>
              <a:gdLst/>
              <a:ahLst/>
              <a:cxnLst/>
              <a:rect l="l" t="t" r="r" b="b"/>
              <a:pathLst>
                <a:path w="5358" h="3735" extrusionOk="0">
                  <a:moveTo>
                    <a:pt x="3936" y="1"/>
                  </a:moveTo>
                  <a:lnTo>
                    <a:pt x="1" y="3247"/>
                  </a:lnTo>
                  <a:cubicBezTo>
                    <a:pt x="365" y="3410"/>
                    <a:pt x="770" y="3572"/>
                    <a:pt x="1137" y="3734"/>
                  </a:cubicBezTo>
                  <a:lnTo>
                    <a:pt x="5358" y="283"/>
                  </a:lnTo>
                  <a:cubicBezTo>
                    <a:pt x="4952" y="202"/>
                    <a:pt x="4465" y="121"/>
                    <a:pt x="39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5175925" y="2046250"/>
              <a:ext cx="86225" cy="71050"/>
            </a:xfrm>
            <a:custGeom>
              <a:avLst/>
              <a:gdLst/>
              <a:ahLst/>
              <a:cxnLst/>
              <a:rect l="l" t="t" r="r" b="b"/>
              <a:pathLst>
                <a:path w="3449" h="2842" extrusionOk="0">
                  <a:moveTo>
                    <a:pt x="1867" y="1"/>
                  </a:moveTo>
                  <a:lnTo>
                    <a:pt x="121" y="1462"/>
                  </a:lnTo>
                  <a:cubicBezTo>
                    <a:pt x="1" y="2030"/>
                    <a:pt x="39" y="2598"/>
                    <a:pt x="163" y="2842"/>
                  </a:cubicBezTo>
                  <a:lnTo>
                    <a:pt x="3448" y="124"/>
                  </a:lnTo>
                  <a:cubicBezTo>
                    <a:pt x="2880" y="82"/>
                    <a:pt x="2312" y="1"/>
                    <a:pt x="1867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5374775" y="2046550"/>
              <a:ext cx="201875" cy="127675"/>
            </a:xfrm>
            <a:custGeom>
              <a:avLst/>
              <a:gdLst/>
              <a:ahLst/>
              <a:cxnLst/>
              <a:rect l="l" t="t" r="r" b="b"/>
              <a:pathLst>
                <a:path w="8075" h="5107" extrusionOk="0">
                  <a:moveTo>
                    <a:pt x="6259" y="0"/>
                  </a:moveTo>
                  <a:cubicBezTo>
                    <a:pt x="4329" y="0"/>
                    <a:pt x="1" y="882"/>
                    <a:pt x="1" y="882"/>
                  </a:cubicBezTo>
                  <a:lnTo>
                    <a:pt x="1906" y="4696"/>
                  </a:lnTo>
                  <a:cubicBezTo>
                    <a:pt x="1906" y="4696"/>
                    <a:pt x="2082" y="5106"/>
                    <a:pt x="2533" y="5106"/>
                  </a:cubicBezTo>
                  <a:cubicBezTo>
                    <a:pt x="2613" y="5106"/>
                    <a:pt x="2701" y="5094"/>
                    <a:pt x="2799" y="5063"/>
                  </a:cubicBezTo>
                  <a:cubicBezTo>
                    <a:pt x="4179" y="4534"/>
                    <a:pt x="7549" y="3196"/>
                    <a:pt x="7750" y="2911"/>
                  </a:cubicBezTo>
                  <a:cubicBezTo>
                    <a:pt x="8075" y="2586"/>
                    <a:pt x="7993" y="638"/>
                    <a:pt x="7062" y="112"/>
                  </a:cubicBezTo>
                  <a:cubicBezTo>
                    <a:pt x="6917" y="33"/>
                    <a:pt x="6633" y="0"/>
                    <a:pt x="625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5388975" y="2049350"/>
              <a:ext cx="99450" cy="72000"/>
            </a:xfrm>
            <a:custGeom>
              <a:avLst/>
              <a:gdLst/>
              <a:ahLst/>
              <a:cxnLst/>
              <a:rect l="l" t="t" r="r" b="b"/>
              <a:pathLst>
                <a:path w="3978" h="2880" extrusionOk="0">
                  <a:moveTo>
                    <a:pt x="3978" y="0"/>
                  </a:moveTo>
                  <a:cubicBezTo>
                    <a:pt x="3247" y="81"/>
                    <a:pt x="2517" y="202"/>
                    <a:pt x="1825" y="325"/>
                  </a:cubicBezTo>
                  <a:lnTo>
                    <a:pt x="1" y="1867"/>
                  </a:lnTo>
                  <a:lnTo>
                    <a:pt x="488" y="288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5413325" y="2046250"/>
              <a:ext cx="149125" cy="124875"/>
            </a:xfrm>
            <a:custGeom>
              <a:avLst/>
              <a:gdLst/>
              <a:ahLst/>
              <a:cxnLst/>
              <a:rect l="l" t="t" r="r" b="b"/>
              <a:pathLst>
                <a:path w="5965" h="4995" extrusionOk="0">
                  <a:moveTo>
                    <a:pt x="4870" y="1"/>
                  </a:moveTo>
                  <a:lnTo>
                    <a:pt x="1" y="4020"/>
                  </a:lnTo>
                  <a:lnTo>
                    <a:pt x="364" y="4708"/>
                  </a:lnTo>
                  <a:cubicBezTo>
                    <a:pt x="364" y="4708"/>
                    <a:pt x="445" y="4871"/>
                    <a:pt x="569" y="4994"/>
                  </a:cubicBezTo>
                  <a:lnTo>
                    <a:pt x="5965" y="530"/>
                  </a:lnTo>
                  <a:cubicBezTo>
                    <a:pt x="5844" y="368"/>
                    <a:pt x="5721" y="244"/>
                    <a:pt x="5520" y="124"/>
                  </a:cubicBezTo>
                  <a:cubicBezTo>
                    <a:pt x="5396" y="43"/>
                    <a:pt x="5195" y="43"/>
                    <a:pt x="487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5506675" y="2093975"/>
              <a:ext cx="66975" cy="54825"/>
            </a:xfrm>
            <a:custGeom>
              <a:avLst/>
              <a:gdLst/>
              <a:ahLst/>
              <a:cxnLst/>
              <a:rect l="l" t="t" r="r" b="b"/>
              <a:pathLst>
                <a:path w="2679" h="2193" extrusionOk="0">
                  <a:moveTo>
                    <a:pt x="2636" y="1"/>
                  </a:moveTo>
                  <a:lnTo>
                    <a:pt x="0" y="2192"/>
                  </a:lnTo>
                  <a:cubicBezTo>
                    <a:pt x="1218" y="1705"/>
                    <a:pt x="2354" y="1176"/>
                    <a:pt x="2474" y="1014"/>
                  </a:cubicBezTo>
                  <a:cubicBezTo>
                    <a:pt x="2636" y="894"/>
                    <a:pt x="2679" y="488"/>
                    <a:pt x="26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59"/>
          <p:cNvGrpSpPr/>
          <p:nvPr/>
        </p:nvGrpSpPr>
        <p:grpSpPr>
          <a:xfrm>
            <a:off x="6936025" y="7558775"/>
            <a:ext cx="435300" cy="199550"/>
            <a:chOff x="6469425" y="2003500"/>
            <a:chExt cx="435300" cy="199550"/>
          </a:xfrm>
        </p:grpSpPr>
        <p:sp>
          <p:nvSpPr>
            <p:cNvPr id="1546" name="Google Shape;1546;p59"/>
            <p:cNvSpPr/>
            <p:nvPr/>
          </p:nvSpPr>
          <p:spPr>
            <a:xfrm>
              <a:off x="6502950" y="2009975"/>
              <a:ext cx="199850" cy="74875"/>
            </a:xfrm>
            <a:custGeom>
              <a:avLst/>
              <a:gdLst/>
              <a:ahLst/>
              <a:cxnLst/>
              <a:rect l="l" t="t" r="r" b="b"/>
              <a:pathLst>
                <a:path w="7994" h="2995" extrusionOk="0">
                  <a:moveTo>
                    <a:pt x="2533" y="0"/>
                  </a:moveTo>
                  <a:cubicBezTo>
                    <a:pt x="925" y="0"/>
                    <a:pt x="0" y="764"/>
                    <a:pt x="0" y="764"/>
                  </a:cubicBezTo>
                  <a:lnTo>
                    <a:pt x="0" y="1494"/>
                  </a:lnTo>
                  <a:lnTo>
                    <a:pt x="2598" y="2994"/>
                  </a:lnTo>
                  <a:cubicBezTo>
                    <a:pt x="2598" y="2994"/>
                    <a:pt x="7993" y="1858"/>
                    <a:pt x="4909" y="520"/>
                  </a:cubicBezTo>
                  <a:cubicBezTo>
                    <a:pt x="4008" y="135"/>
                    <a:pt x="3210" y="0"/>
                    <a:pt x="253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6473475" y="2003500"/>
              <a:ext cx="422075" cy="178000"/>
            </a:xfrm>
            <a:custGeom>
              <a:avLst/>
              <a:gdLst/>
              <a:ahLst/>
              <a:cxnLst/>
              <a:rect l="l" t="t" r="r" b="b"/>
              <a:pathLst>
                <a:path w="16883" h="7120" extrusionOk="0">
                  <a:moveTo>
                    <a:pt x="6481" y="1"/>
                  </a:moveTo>
                  <a:cubicBezTo>
                    <a:pt x="6416" y="1"/>
                    <a:pt x="6354" y="16"/>
                    <a:pt x="6293" y="49"/>
                  </a:cubicBezTo>
                  <a:cubicBezTo>
                    <a:pt x="5643" y="373"/>
                    <a:pt x="6250" y="1630"/>
                    <a:pt x="3695" y="2117"/>
                  </a:cubicBezTo>
                  <a:cubicBezTo>
                    <a:pt x="3539" y="2144"/>
                    <a:pt x="3390" y="2156"/>
                    <a:pt x="3248" y="2156"/>
                  </a:cubicBezTo>
                  <a:cubicBezTo>
                    <a:pt x="1878" y="2156"/>
                    <a:pt x="1179" y="1023"/>
                    <a:pt x="1179" y="1023"/>
                  </a:cubicBezTo>
                  <a:cubicBezTo>
                    <a:pt x="1179" y="1023"/>
                    <a:pt x="368" y="1834"/>
                    <a:pt x="244" y="3253"/>
                  </a:cubicBezTo>
                  <a:cubicBezTo>
                    <a:pt x="82" y="4675"/>
                    <a:pt x="82" y="5363"/>
                    <a:pt x="1" y="5607"/>
                  </a:cubicBezTo>
                  <a:cubicBezTo>
                    <a:pt x="1" y="5607"/>
                    <a:pt x="43" y="5974"/>
                    <a:pt x="2030" y="6013"/>
                  </a:cubicBezTo>
                  <a:cubicBezTo>
                    <a:pt x="4020" y="6055"/>
                    <a:pt x="6737" y="6418"/>
                    <a:pt x="9010" y="6905"/>
                  </a:cubicBezTo>
                  <a:cubicBezTo>
                    <a:pt x="9578" y="7040"/>
                    <a:pt x="10354" y="7119"/>
                    <a:pt x="11199" y="7119"/>
                  </a:cubicBezTo>
                  <a:cubicBezTo>
                    <a:pt x="13672" y="7119"/>
                    <a:pt x="16733" y="6438"/>
                    <a:pt x="16883" y="4470"/>
                  </a:cubicBezTo>
                  <a:cubicBezTo>
                    <a:pt x="16883" y="4470"/>
                    <a:pt x="16720" y="3740"/>
                    <a:pt x="15464" y="3620"/>
                  </a:cubicBezTo>
                  <a:cubicBezTo>
                    <a:pt x="14247" y="3497"/>
                    <a:pt x="12380" y="3782"/>
                    <a:pt x="9984" y="2441"/>
                  </a:cubicBezTo>
                  <a:cubicBezTo>
                    <a:pt x="7867" y="1238"/>
                    <a:pt x="7063" y="1"/>
                    <a:pt x="6481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6469425" y="2115250"/>
              <a:ext cx="435300" cy="87800"/>
            </a:xfrm>
            <a:custGeom>
              <a:avLst/>
              <a:gdLst/>
              <a:ahLst/>
              <a:cxnLst/>
              <a:rect l="l" t="t" r="r" b="b"/>
              <a:pathLst>
                <a:path w="17412" h="3512" extrusionOk="0">
                  <a:moveTo>
                    <a:pt x="17045" y="0"/>
                  </a:moveTo>
                  <a:lnTo>
                    <a:pt x="17045" y="0"/>
                  </a:lnTo>
                  <a:cubicBezTo>
                    <a:pt x="16895" y="1968"/>
                    <a:pt x="13834" y="2649"/>
                    <a:pt x="11361" y="2649"/>
                  </a:cubicBezTo>
                  <a:cubicBezTo>
                    <a:pt x="10516" y="2649"/>
                    <a:pt x="9740" y="2570"/>
                    <a:pt x="9172" y="2435"/>
                  </a:cubicBezTo>
                  <a:cubicBezTo>
                    <a:pt x="6899" y="1948"/>
                    <a:pt x="4182" y="1585"/>
                    <a:pt x="2192" y="1543"/>
                  </a:cubicBezTo>
                  <a:cubicBezTo>
                    <a:pt x="205" y="1504"/>
                    <a:pt x="163" y="1137"/>
                    <a:pt x="163" y="1137"/>
                  </a:cubicBezTo>
                  <a:cubicBezTo>
                    <a:pt x="163" y="1137"/>
                    <a:pt x="0" y="1948"/>
                    <a:pt x="0" y="2153"/>
                  </a:cubicBezTo>
                  <a:cubicBezTo>
                    <a:pt x="0" y="2315"/>
                    <a:pt x="487" y="3127"/>
                    <a:pt x="2721" y="3208"/>
                  </a:cubicBezTo>
                  <a:cubicBezTo>
                    <a:pt x="2867" y="3211"/>
                    <a:pt x="3007" y="3212"/>
                    <a:pt x="3142" y="3212"/>
                  </a:cubicBezTo>
                  <a:cubicBezTo>
                    <a:pt x="4415" y="3212"/>
                    <a:pt x="5253" y="3108"/>
                    <a:pt x="6216" y="3108"/>
                  </a:cubicBezTo>
                  <a:cubicBezTo>
                    <a:pt x="6689" y="3108"/>
                    <a:pt x="7193" y="3133"/>
                    <a:pt x="7792" y="3208"/>
                  </a:cubicBezTo>
                  <a:cubicBezTo>
                    <a:pt x="8793" y="3311"/>
                    <a:pt x="10254" y="3512"/>
                    <a:pt x="11736" y="3512"/>
                  </a:cubicBezTo>
                  <a:cubicBezTo>
                    <a:pt x="13139" y="3512"/>
                    <a:pt x="14560" y="3332"/>
                    <a:pt x="15626" y="2721"/>
                  </a:cubicBezTo>
                  <a:cubicBezTo>
                    <a:pt x="17412" y="1705"/>
                    <a:pt x="17249" y="731"/>
                    <a:pt x="1704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6617550" y="2003500"/>
              <a:ext cx="185725" cy="106000"/>
            </a:xfrm>
            <a:custGeom>
              <a:avLst/>
              <a:gdLst/>
              <a:ahLst/>
              <a:cxnLst/>
              <a:rect l="l" t="t" r="r" b="b"/>
              <a:pathLst>
                <a:path w="7429" h="4240" extrusionOk="0">
                  <a:moveTo>
                    <a:pt x="718" y="1"/>
                  </a:moveTo>
                  <a:cubicBezTo>
                    <a:pt x="653" y="1"/>
                    <a:pt x="591" y="16"/>
                    <a:pt x="530" y="49"/>
                  </a:cubicBezTo>
                  <a:cubicBezTo>
                    <a:pt x="244" y="169"/>
                    <a:pt x="163" y="536"/>
                    <a:pt x="0" y="941"/>
                  </a:cubicBezTo>
                  <a:lnTo>
                    <a:pt x="935" y="1873"/>
                  </a:lnTo>
                  <a:cubicBezTo>
                    <a:pt x="1867" y="2646"/>
                    <a:pt x="3127" y="4065"/>
                    <a:pt x="5195" y="4227"/>
                  </a:cubicBezTo>
                  <a:cubicBezTo>
                    <a:pt x="5337" y="4235"/>
                    <a:pt x="5470" y="4239"/>
                    <a:pt x="5595" y="4239"/>
                  </a:cubicBezTo>
                  <a:cubicBezTo>
                    <a:pt x="7321" y="4239"/>
                    <a:pt x="7428" y="3497"/>
                    <a:pt x="7428" y="3497"/>
                  </a:cubicBezTo>
                  <a:cubicBezTo>
                    <a:pt x="6493" y="3376"/>
                    <a:pt x="5438" y="3091"/>
                    <a:pt x="4221" y="2441"/>
                  </a:cubicBezTo>
                  <a:cubicBezTo>
                    <a:pt x="2104" y="1238"/>
                    <a:pt x="1300" y="1"/>
                    <a:pt x="718" y="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6638900" y="2038150"/>
              <a:ext cx="13175" cy="14225"/>
            </a:xfrm>
            <a:custGeom>
              <a:avLst/>
              <a:gdLst/>
              <a:ahLst/>
              <a:cxnLst/>
              <a:rect l="l" t="t" r="r" b="b"/>
              <a:pathLst>
                <a:path w="527" h="569" extrusionOk="0">
                  <a:moveTo>
                    <a:pt x="283" y="0"/>
                  </a:moveTo>
                  <a:cubicBezTo>
                    <a:pt x="120" y="0"/>
                    <a:pt x="0" y="124"/>
                    <a:pt x="0" y="286"/>
                  </a:cubicBezTo>
                  <a:cubicBezTo>
                    <a:pt x="0" y="448"/>
                    <a:pt x="120" y="568"/>
                    <a:pt x="283" y="568"/>
                  </a:cubicBezTo>
                  <a:cubicBezTo>
                    <a:pt x="406" y="568"/>
                    <a:pt x="526" y="448"/>
                    <a:pt x="526" y="286"/>
                  </a:cubicBezTo>
                  <a:cubicBezTo>
                    <a:pt x="526" y="124"/>
                    <a:pt x="406" y="0"/>
                    <a:pt x="283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6641100" y="2020375"/>
              <a:ext cx="28250" cy="30000"/>
            </a:xfrm>
            <a:custGeom>
              <a:avLst/>
              <a:gdLst/>
              <a:ahLst/>
              <a:cxnLst/>
              <a:rect l="l" t="t" r="r" b="b"/>
              <a:pathLst>
                <a:path w="1130" h="1200" extrusionOk="0">
                  <a:moveTo>
                    <a:pt x="957" y="0"/>
                  </a:moveTo>
                  <a:cubicBezTo>
                    <a:pt x="916" y="0"/>
                    <a:pt x="886" y="23"/>
                    <a:pt x="886" y="23"/>
                  </a:cubicBezTo>
                  <a:cubicBezTo>
                    <a:pt x="763" y="429"/>
                    <a:pt x="32" y="874"/>
                    <a:pt x="32" y="874"/>
                  </a:cubicBezTo>
                  <a:cubicBezTo>
                    <a:pt x="1" y="1172"/>
                    <a:pt x="128" y="1200"/>
                    <a:pt x="176" y="1200"/>
                  </a:cubicBezTo>
                  <a:cubicBezTo>
                    <a:pt x="188" y="1200"/>
                    <a:pt x="195" y="1198"/>
                    <a:pt x="195" y="1198"/>
                  </a:cubicBezTo>
                  <a:cubicBezTo>
                    <a:pt x="1006" y="835"/>
                    <a:pt x="1130" y="224"/>
                    <a:pt x="1130" y="224"/>
                  </a:cubicBezTo>
                  <a:cubicBezTo>
                    <a:pt x="1084" y="40"/>
                    <a:pt x="1011" y="0"/>
                    <a:pt x="957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6674350" y="2064525"/>
              <a:ext cx="13275" cy="14225"/>
            </a:xfrm>
            <a:custGeom>
              <a:avLst/>
              <a:gdLst/>
              <a:ahLst/>
              <a:cxnLst/>
              <a:rect l="l" t="t" r="r" b="b"/>
              <a:pathLst>
                <a:path w="531" h="569" extrusionOk="0">
                  <a:moveTo>
                    <a:pt x="244" y="0"/>
                  </a:moveTo>
                  <a:cubicBezTo>
                    <a:pt x="124" y="0"/>
                    <a:pt x="1" y="124"/>
                    <a:pt x="1" y="286"/>
                  </a:cubicBezTo>
                  <a:cubicBezTo>
                    <a:pt x="1" y="448"/>
                    <a:pt x="124" y="569"/>
                    <a:pt x="244" y="569"/>
                  </a:cubicBezTo>
                  <a:cubicBezTo>
                    <a:pt x="407" y="569"/>
                    <a:pt x="530" y="448"/>
                    <a:pt x="530" y="286"/>
                  </a:cubicBezTo>
                  <a:cubicBezTo>
                    <a:pt x="530" y="124"/>
                    <a:pt x="407" y="0"/>
                    <a:pt x="244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6675425" y="2046750"/>
              <a:ext cx="29400" cy="31025"/>
            </a:xfrm>
            <a:custGeom>
              <a:avLst/>
              <a:gdLst/>
              <a:ahLst/>
              <a:cxnLst/>
              <a:rect l="l" t="t" r="r" b="b"/>
              <a:pathLst>
                <a:path w="1176" h="1241" extrusionOk="0">
                  <a:moveTo>
                    <a:pt x="980" y="0"/>
                  </a:moveTo>
                  <a:cubicBezTo>
                    <a:pt x="931" y="0"/>
                    <a:pt x="893" y="23"/>
                    <a:pt x="893" y="23"/>
                  </a:cubicBezTo>
                  <a:cubicBezTo>
                    <a:pt x="812" y="429"/>
                    <a:pt x="81" y="916"/>
                    <a:pt x="81" y="916"/>
                  </a:cubicBezTo>
                  <a:cubicBezTo>
                    <a:pt x="0" y="1241"/>
                    <a:pt x="244" y="1241"/>
                    <a:pt x="244" y="1241"/>
                  </a:cubicBezTo>
                  <a:cubicBezTo>
                    <a:pt x="1055" y="874"/>
                    <a:pt x="1175" y="224"/>
                    <a:pt x="1175" y="224"/>
                  </a:cubicBezTo>
                  <a:cubicBezTo>
                    <a:pt x="1129" y="40"/>
                    <a:pt x="1044" y="0"/>
                    <a:pt x="980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6711950" y="2089650"/>
              <a:ext cx="15200" cy="14700"/>
            </a:xfrm>
            <a:custGeom>
              <a:avLst/>
              <a:gdLst/>
              <a:ahLst/>
              <a:cxnLst/>
              <a:rect l="l" t="t" r="r" b="b"/>
              <a:pathLst>
                <a:path w="608" h="588" extrusionOk="0">
                  <a:moveTo>
                    <a:pt x="310" y="1"/>
                  </a:moveTo>
                  <a:cubicBezTo>
                    <a:pt x="287" y="1"/>
                    <a:pt x="265" y="4"/>
                    <a:pt x="244" y="12"/>
                  </a:cubicBezTo>
                  <a:cubicBezTo>
                    <a:pt x="81" y="12"/>
                    <a:pt x="0" y="174"/>
                    <a:pt x="39" y="336"/>
                  </a:cubicBezTo>
                  <a:cubicBezTo>
                    <a:pt x="76" y="478"/>
                    <a:pt x="172" y="587"/>
                    <a:pt x="303" y="587"/>
                  </a:cubicBezTo>
                  <a:cubicBezTo>
                    <a:pt x="323" y="587"/>
                    <a:pt x="343" y="585"/>
                    <a:pt x="364" y="580"/>
                  </a:cubicBezTo>
                  <a:cubicBezTo>
                    <a:pt x="487" y="537"/>
                    <a:pt x="607" y="375"/>
                    <a:pt x="568" y="213"/>
                  </a:cubicBezTo>
                  <a:cubicBezTo>
                    <a:pt x="534" y="79"/>
                    <a:pt x="417" y="1"/>
                    <a:pt x="31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6714950" y="2067050"/>
              <a:ext cx="24375" cy="35100"/>
            </a:xfrm>
            <a:custGeom>
              <a:avLst/>
              <a:gdLst/>
              <a:ahLst/>
              <a:cxnLst/>
              <a:rect l="l" t="t" r="r" b="b"/>
              <a:pathLst>
                <a:path w="975" h="1404" extrusionOk="0">
                  <a:moveTo>
                    <a:pt x="749" y="0"/>
                  </a:moveTo>
                  <a:cubicBezTo>
                    <a:pt x="687" y="0"/>
                    <a:pt x="650" y="62"/>
                    <a:pt x="650" y="62"/>
                  </a:cubicBezTo>
                  <a:cubicBezTo>
                    <a:pt x="650" y="468"/>
                    <a:pt x="0" y="1117"/>
                    <a:pt x="0" y="1117"/>
                  </a:cubicBezTo>
                  <a:cubicBezTo>
                    <a:pt x="34" y="1379"/>
                    <a:pt x="172" y="1404"/>
                    <a:pt x="224" y="1404"/>
                  </a:cubicBezTo>
                  <a:cubicBezTo>
                    <a:pt x="236" y="1404"/>
                    <a:pt x="244" y="1403"/>
                    <a:pt x="244" y="1403"/>
                  </a:cubicBezTo>
                  <a:cubicBezTo>
                    <a:pt x="974" y="834"/>
                    <a:pt x="935" y="185"/>
                    <a:pt x="935" y="185"/>
                  </a:cubicBezTo>
                  <a:cubicBezTo>
                    <a:pt x="863" y="40"/>
                    <a:pt x="798" y="0"/>
                    <a:pt x="749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7730450" y="7456500"/>
            <a:ext cx="114625" cy="309425"/>
            <a:chOff x="7263850" y="1901225"/>
            <a:chExt cx="114625" cy="309425"/>
          </a:xfrm>
        </p:grpSpPr>
        <p:sp>
          <p:nvSpPr>
            <p:cNvPr id="1557" name="Google Shape;1557;p59"/>
            <p:cNvSpPr/>
            <p:nvPr/>
          </p:nvSpPr>
          <p:spPr>
            <a:xfrm>
              <a:off x="7296325" y="1952925"/>
              <a:ext cx="46675" cy="13250"/>
            </a:xfrm>
            <a:custGeom>
              <a:avLst/>
              <a:gdLst/>
              <a:ahLst/>
              <a:cxnLst/>
              <a:rect l="l" t="t" r="r" b="b"/>
              <a:pathLst>
                <a:path w="1867" h="530" extrusionOk="0">
                  <a:moveTo>
                    <a:pt x="0" y="0"/>
                  </a:moveTo>
                  <a:lnTo>
                    <a:pt x="0" y="530"/>
                  </a:lnTo>
                  <a:lnTo>
                    <a:pt x="1867" y="53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7277000" y="2037175"/>
              <a:ext cx="84275" cy="31425"/>
            </a:xfrm>
            <a:custGeom>
              <a:avLst/>
              <a:gdLst/>
              <a:ahLst/>
              <a:cxnLst/>
              <a:rect l="l" t="t" r="r" b="b"/>
              <a:pathLst>
                <a:path w="3371" h="1257" extrusionOk="0">
                  <a:moveTo>
                    <a:pt x="0" y="0"/>
                  </a:moveTo>
                  <a:lnTo>
                    <a:pt x="0" y="1257"/>
                  </a:lnTo>
                  <a:lnTo>
                    <a:pt x="3370" y="12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7263850" y="1962100"/>
              <a:ext cx="111625" cy="80125"/>
            </a:xfrm>
            <a:custGeom>
              <a:avLst/>
              <a:gdLst/>
              <a:ahLst/>
              <a:cxnLst/>
              <a:rect l="l" t="t" r="r" b="b"/>
              <a:pathLst>
                <a:path w="4465" h="3205" extrusionOk="0">
                  <a:moveTo>
                    <a:pt x="1705" y="0"/>
                  </a:moveTo>
                  <a:cubicBezTo>
                    <a:pt x="1419" y="0"/>
                    <a:pt x="932" y="120"/>
                    <a:pt x="689" y="283"/>
                  </a:cubicBezTo>
                  <a:lnTo>
                    <a:pt x="488" y="406"/>
                  </a:lnTo>
                  <a:cubicBezTo>
                    <a:pt x="202" y="526"/>
                    <a:pt x="1" y="932"/>
                    <a:pt x="1" y="1257"/>
                  </a:cubicBezTo>
                  <a:lnTo>
                    <a:pt x="1" y="2111"/>
                  </a:lnTo>
                  <a:cubicBezTo>
                    <a:pt x="1" y="2393"/>
                    <a:pt x="121" y="2799"/>
                    <a:pt x="283" y="2922"/>
                  </a:cubicBezTo>
                  <a:cubicBezTo>
                    <a:pt x="445" y="3084"/>
                    <a:pt x="851" y="3205"/>
                    <a:pt x="1137" y="3205"/>
                  </a:cubicBezTo>
                  <a:lnTo>
                    <a:pt x="3286" y="3205"/>
                  </a:lnTo>
                  <a:cubicBezTo>
                    <a:pt x="3611" y="3205"/>
                    <a:pt x="4017" y="3084"/>
                    <a:pt x="4179" y="2922"/>
                  </a:cubicBezTo>
                  <a:cubicBezTo>
                    <a:pt x="4341" y="2799"/>
                    <a:pt x="4465" y="2393"/>
                    <a:pt x="4465" y="2111"/>
                  </a:cubicBezTo>
                  <a:lnTo>
                    <a:pt x="4465" y="1257"/>
                  </a:lnTo>
                  <a:cubicBezTo>
                    <a:pt x="4465" y="932"/>
                    <a:pt x="4221" y="526"/>
                    <a:pt x="3978" y="406"/>
                  </a:cubicBezTo>
                  <a:lnTo>
                    <a:pt x="3773" y="283"/>
                  </a:lnTo>
                  <a:cubicBezTo>
                    <a:pt x="3491" y="120"/>
                    <a:pt x="3043" y="0"/>
                    <a:pt x="2760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7264825" y="2063550"/>
              <a:ext cx="109600" cy="147100"/>
            </a:xfrm>
            <a:custGeom>
              <a:avLst/>
              <a:gdLst/>
              <a:ahLst/>
              <a:cxnLst/>
              <a:rect l="l" t="t" r="r" b="b"/>
              <a:pathLst>
                <a:path w="4384" h="5884" extrusionOk="0">
                  <a:moveTo>
                    <a:pt x="1461" y="0"/>
                  </a:moveTo>
                  <a:cubicBezTo>
                    <a:pt x="1056" y="0"/>
                    <a:pt x="569" y="121"/>
                    <a:pt x="367" y="244"/>
                  </a:cubicBezTo>
                  <a:cubicBezTo>
                    <a:pt x="163" y="364"/>
                    <a:pt x="1" y="731"/>
                    <a:pt x="1" y="1056"/>
                  </a:cubicBezTo>
                  <a:lnTo>
                    <a:pt x="1" y="4666"/>
                  </a:lnTo>
                  <a:cubicBezTo>
                    <a:pt x="1" y="4990"/>
                    <a:pt x="163" y="5396"/>
                    <a:pt x="367" y="5558"/>
                  </a:cubicBezTo>
                  <a:cubicBezTo>
                    <a:pt x="569" y="5763"/>
                    <a:pt x="1056" y="5883"/>
                    <a:pt x="1461" y="5883"/>
                  </a:cubicBezTo>
                  <a:lnTo>
                    <a:pt x="2922" y="5883"/>
                  </a:lnTo>
                  <a:cubicBezTo>
                    <a:pt x="3328" y="5883"/>
                    <a:pt x="3815" y="5763"/>
                    <a:pt x="4020" y="5558"/>
                  </a:cubicBezTo>
                  <a:cubicBezTo>
                    <a:pt x="4221" y="5396"/>
                    <a:pt x="4383" y="4990"/>
                    <a:pt x="4383" y="4666"/>
                  </a:cubicBezTo>
                  <a:lnTo>
                    <a:pt x="4383" y="1056"/>
                  </a:lnTo>
                  <a:cubicBezTo>
                    <a:pt x="4383" y="731"/>
                    <a:pt x="4221" y="364"/>
                    <a:pt x="4020" y="244"/>
                  </a:cubicBezTo>
                  <a:cubicBezTo>
                    <a:pt x="3815" y="121"/>
                    <a:pt x="3328" y="0"/>
                    <a:pt x="2922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7287150" y="1925575"/>
              <a:ext cx="64950" cy="27375"/>
            </a:xfrm>
            <a:custGeom>
              <a:avLst/>
              <a:gdLst/>
              <a:ahLst/>
              <a:cxnLst/>
              <a:rect l="l" t="t" r="r" b="b"/>
              <a:pathLst>
                <a:path w="2598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2598" y="1094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7293225" y="1930600"/>
              <a:ext cx="5150" cy="17325"/>
            </a:xfrm>
            <a:custGeom>
              <a:avLst/>
              <a:gdLst/>
              <a:ahLst/>
              <a:cxnLst/>
              <a:rect l="l" t="t" r="r" b="b"/>
              <a:pathLst>
                <a:path w="20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303375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312550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0" y="1"/>
                  </a:moveTo>
                  <a:lnTo>
                    <a:pt x="0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321650" y="1930600"/>
              <a:ext cx="5125" cy="17325"/>
            </a:xfrm>
            <a:custGeom>
              <a:avLst/>
              <a:gdLst/>
              <a:ahLst/>
              <a:cxnLst/>
              <a:rect l="l" t="t" r="r" b="b"/>
              <a:pathLst>
                <a:path w="20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331775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7340950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7303375" y="1901225"/>
              <a:ext cx="31525" cy="24375"/>
            </a:xfrm>
            <a:custGeom>
              <a:avLst/>
              <a:gdLst/>
              <a:ahLst/>
              <a:cxnLst/>
              <a:rect l="l" t="t" r="r" b="b"/>
              <a:pathLst>
                <a:path w="1261" h="975" extrusionOk="0">
                  <a:moveTo>
                    <a:pt x="1" y="0"/>
                  </a:moveTo>
                  <a:lnTo>
                    <a:pt x="1" y="974"/>
                  </a:lnTo>
                  <a:lnTo>
                    <a:pt x="1260" y="97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7332850" y="1908275"/>
              <a:ext cx="45625" cy="39650"/>
            </a:xfrm>
            <a:custGeom>
              <a:avLst/>
              <a:gdLst/>
              <a:ahLst/>
              <a:cxnLst/>
              <a:rect l="l" t="t" r="r" b="b"/>
              <a:pathLst>
                <a:path w="1825" h="1586" extrusionOk="0">
                  <a:moveTo>
                    <a:pt x="0" y="1"/>
                  </a:moveTo>
                  <a:lnTo>
                    <a:pt x="0" y="163"/>
                  </a:lnTo>
                  <a:lnTo>
                    <a:pt x="1338" y="163"/>
                  </a:lnTo>
                  <a:cubicBezTo>
                    <a:pt x="1623" y="163"/>
                    <a:pt x="1662" y="325"/>
                    <a:pt x="1662" y="368"/>
                  </a:cubicBezTo>
                  <a:lnTo>
                    <a:pt x="1662" y="1260"/>
                  </a:lnTo>
                  <a:cubicBezTo>
                    <a:pt x="1662" y="1423"/>
                    <a:pt x="1461" y="1423"/>
                    <a:pt x="1419" y="1423"/>
                  </a:cubicBezTo>
                  <a:lnTo>
                    <a:pt x="770" y="1423"/>
                  </a:lnTo>
                  <a:lnTo>
                    <a:pt x="770" y="1585"/>
                  </a:lnTo>
                  <a:lnTo>
                    <a:pt x="1419" y="1585"/>
                  </a:lnTo>
                  <a:cubicBezTo>
                    <a:pt x="1542" y="1585"/>
                    <a:pt x="1825" y="1504"/>
                    <a:pt x="1825" y="1260"/>
                  </a:cubicBezTo>
                  <a:lnTo>
                    <a:pt x="1825" y="368"/>
                  </a:lnTo>
                  <a:lnTo>
                    <a:pt x="1825" y="325"/>
                  </a:lnTo>
                  <a:cubicBezTo>
                    <a:pt x="1786" y="244"/>
                    <a:pt x="1662" y="1"/>
                    <a:pt x="1338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1570;p5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0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GUIDELINES</a:t>
            </a:r>
            <a:endParaRPr/>
          </a:p>
        </p:txBody>
      </p:sp>
      <p:pic>
        <p:nvPicPr>
          <p:cNvPr id="1577" name="Google Shape;1577;p60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 rot="5400000">
            <a:off x="6544025" y="5030450"/>
            <a:ext cx="1572801" cy="155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60"/>
          <p:cNvGrpSpPr/>
          <p:nvPr/>
        </p:nvGrpSpPr>
        <p:grpSpPr>
          <a:xfrm>
            <a:off x="4580431" y="788607"/>
            <a:ext cx="3856673" cy="3611728"/>
            <a:chOff x="722750" y="1204625"/>
            <a:chExt cx="3624693" cy="3394800"/>
          </a:xfrm>
        </p:grpSpPr>
        <p:pic>
          <p:nvPicPr>
            <p:cNvPr id="1579" name="Google Shape;1579;p60"/>
            <p:cNvPicPr preferRelativeResize="0"/>
            <p:nvPr/>
          </p:nvPicPr>
          <p:blipFill rotWithShape="1">
            <a:blip r:embed="rId4">
              <a:alphaModFix/>
            </a:blip>
            <a:srcRect l="5910" t="30400" r="2740" b="8702"/>
            <a:stretch/>
          </p:blipFill>
          <p:spPr>
            <a:xfrm>
              <a:off x="722750" y="128197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0" name="Google Shape;1580;p60"/>
            <p:cNvPicPr preferRelativeResize="0"/>
            <p:nvPr/>
          </p:nvPicPr>
          <p:blipFill rotWithShape="1">
            <a:blip r:embed="rId5">
              <a:alphaModFix/>
            </a:blip>
            <a:srcRect l="9591" t="4262" r="2084" b="36865"/>
            <a:stretch/>
          </p:blipFill>
          <p:spPr>
            <a:xfrm>
              <a:off x="2675243" y="125475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1" name="Google Shape;1581;p60"/>
            <p:cNvPicPr preferRelativeResize="0"/>
            <p:nvPr/>
          </p:nvPicPr>
          <p:blipFill rotWithShape="1">
            <a:blip r:embed="rId6">
              <a:alphaModFix/>
            </a:blip>
            <a:srcRect l="6449" t="21498" r="4471" b="19111"/>
            <a:stretch/>
          </p:blipFill>
          <p:spPr>
            <a:xfrm>
              <a:off x="1747523" y="2927088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60" descr="Slidesgo" title="circle01"/>
            <p:cNvSpPr/>
            <p:nvPr/>
          </p:nvSpPr>
          <p:spPr>
            <a:xfrm>
              <a:off x="2107763" y="1204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 descr="Slidesgo" title="circle01"/>
            <p:cNvSpPr/>
            <p:nvPr/>
          </p:nvSpPr>
          <p:spPr>
            <a:xfrm>
              <a:off x="3108138" y="37930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1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CONCEPT</a:t>
            </a:r>
            <a:endParaRPr/>
          </a:p>
        </p:txBody>
      </p:sp>
      <p:sp>
        <p:nvSpPr>
          <p:cNvPr id="1589" name="Google Shape;1589;p61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1590" name="Google Shape;1590;p61"/>
          <p:cNvPicPr preferRelativeResize="0"/>
          <p:nvPr/>
        </p:nvPicPr>
        <p:blipFill rotWithShape="1">
          <a:blip r:embed="rId3">
            <a:alphaModFix/>
          </a:blip>
          <a:srcRect t="31110"/>
          <a:stretch/>
        </p:blipFill>
        <p:spPr>
          <a:xfrm>
            <a:off x="941825" y="693375"/>
            <a:ext cx="3449100" cy="34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1" name="Google Shape;1591;p61"/>
          <p:cNvSpPr/>
          <p:nvPr/>
        </p:nvSpPr>
        <p:spPr>
          <a:xfrm>
            <a:off x="3584513" y="74657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3239813" y="364372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Purpose, personality, target audience and voice</a:t>
            </a:r>
            <a:endParaRPr lang="en-US"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</a:t>
            </a:r>
            <a:r>
              <a:rPr lang="hr-HR" dirty="0" smtClean="0"/>
              <a:t>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Here</a:t>
            </a:r>
            <a:endParaRPr lang="en-US"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smtClean="0"/>
              <a:t>Logo</a:t>
            </a:r>
            <a:endParaRPr lang="hr-HR"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/>
              <a:t>Colors </a:t>
            </a:r>
            <a:r>
              <a:rPr lang="en-US" dirty="0"/>
              <a:t>used throughout the project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lvl="0" indent="0"/>
            <a:r>
              <a:rPr lang="en-US" dirty="0"/>
              <a:t>Fonts and font scale used throughout the project</a:t>
            </a:r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64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Here</a:t>
            </a:r>
            <a:endParaRPr lang="en-US" dirty="0"/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64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713225" y="1771600"/>
            <a:ext cx="4991355" cy="2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4"/>
          <p:cNvSpPr/>
          <p:nvPr/>
        </p:nvSpPr>
        <p:spPr>
          <a:xfrm>
            <a:off x="3208902" y="197208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15856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2" name="Google Shape;1642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20524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643" name="Google Shape;1643;p64"/>
          <p:cNvSpPr/>
          <p:nvPr/>
        </p:nvSpPr>
        <p:spPr>
          <a:xfrm>
            <a:off x="5901425" y="1757127"/>
            <a:ext cx="91500" cy="9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28429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5" name="Google Shape;1645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33097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646" name="Google Shape;1646;p64"/>
          <p:cNvSpPr/>
          <p:nvPr/>
        </p:nvSpPr>
        <p:spPr>
          <a:xfrm>
            <a:off x="5901425" y="3014427"/>
            <a:ext cx="91500" cy="9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HEADQUARTERS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5"/>
          <p:cNvSpPr/>
          <p:nvPr/>
        </p:nvSpPr>
        <p:spPr>
          <a:xfrm>
            <a:off x="1979386" y="2127988"/>
            <a:ext cx="5142723" cy="1649519"/>
          </a:xfrm>
          <a:custGeom>
            <a:avLst/>
            <a:gdLst/>
            <a:ahLst/>
            <a:cxnLst/>
            <a:rect l="l" t="t" r="r" b="b"/>
            <a:pathLst>
              <a:path w="48335" h="15503" extrusionOk="0">
                <a:moveTo>
                  <a:pt x="7834" y="0"/>
                </a:moveTo>
                <a:cubicBezTo>
                  <a:pt x="3572" y="0"/>
                  <a:pt x="82" y="3370"/>
                  <a:pt x="0" y="7630"/>
                </a:cubicBezTo>
                <a:lnTo>
                  <a:pt x="4708" y="7672"/>
                </a:lnTo>
                <a:cubicBezTo>
                  <a:pt x="4789" y="6006"/>
                  <a:pt x="6130" y="4708"/>
                  <a:pt x="7834" y="4708"/>
                </a:cubicBezTo>
                <a:cubicBezTo>
                  <a:pt x="9497" y="4708"/>
                  <a:pt x="10837" y="6049"/>
                  <a:pt x="10919" y="7672"/>
                </a:cubicBezTo>
                <a:cubicBezTo>
                  <a:pt x="10957" y="11931"/>
                  <a:pt x="14409" y="15382"/>
                  <a:pt x="18668" y="15382"/>
                </a:cubicBezTo>
                <a:cubicBezTo>
                  <a:pt x="18692" y="15383"/>
                  <a:pt x="18716" y="15383"/>
                  <a:pt x="18740" y="15383"/>
                </a:cubicBezTo>
                <a:cubicBezTo>
                  <a:pt x="22970" y="15383"/>
                  <a:pt x="26421" y="11988"/>
                  <a:pt x="26502" y="7753"/>
                </a:cubicBezTo>
                <a:cubicBezTo>
                  <a:pt x="26583" y="6088"/>
                  <a:pt x="27963" y="4789"/>
                  <a:pt x="29625" y="4789"/>
                </a:cubicBezTo>
                <a:cubicBezTo>
                  <a:pt x="31291" y="4789"/>
                  <a:pt x="32628" y="6130"/>
                  <a:pt x="32709" y="7792"/>
                </a:cubicBezTo>
                <a:cubicBezTo>
                  <a:pt x="32790" y="12012"/>
                  <a:pt x="36199" y="15464"/>
                  <a:pt x="40501" y="15502"/>
                </a:cubicBezTo>
                <a:cubicBezTo>
                  <a:pt x="44764" y="15502"/>
                  <a:pt x="48211" y="12094"/>
                  <a:pt x="48335" y="7873"/>
                </a:cubicBezTo>
                <a:lnTo>
                  <a:pt x="43627" y="7834"/>
                </a:lnTo>
                <a:cubicBezTo>
                  <a:pt x="43546" y="9496"/>
                  <a:pt x="42166" y="10795"/>
                  <a:pt x="40501" y="10795"/>
                </a:cubicBezTo>
                <a:cubicBezTo>
                  <a:pt x="38839" y="10795"/>
                  <a:pt x="37498" y="9457"/>
                  <a:pt x="37417" y="7792"/>
                </a:cubicBezTo>
                <a:cubicBezTo>
                  <a:pt x="37378" y="3571"/>
                  <a:pt x="33927" y="124"/>
                  <a:pt x="29667" y="124"/>
                </a:cubicBezTo>
                <a:cubicBezTo>
                  <a:pt x="29641" y="123"/>
                  <a:pt x="29615" y="123"/>
                  <a:pt x="29588" y="123"/>
                </a:cubicBezTo>
                <a:cubicBezTo>
                  <a:pt x="25323" y="123"/>
                  <a:pt x="21914" y="3516"/>
                  <a:pt x="21794" y="7753"/>
                </a:cubicBezTo>
                <a:cubicBezTo>
                  <a:pt x="21753" y="9353"/>
                  <a:pt x="20411" y="10676"/>
                  <a:pt x="18781" y="10676"/>
                </a:cubicBezTo>
                <a:cubicBezTo>
                  <a:pt x="18757" y="10676"/>
                  <a:pt x="18734" y="10675"/>
                  <a:pt x="18710" y="10675"/>
                </a:cubicBezTo>
                <a:cubicBezTo>
                  <a:pt x="17045" y="10675"/>
                  <a:pt x="15665" y="9376"/>
                  <a:pt x="15626" y="7711"/>
                </a:cubicBezTo>
                <a:lnTo>
                  <a:pt x="15584" y="7711"/>
                </a:lnTo>
                <a:cubicBezTo>
                  <a:pt x="15545" y="3451"/>
                  <a:pt x="12094" y="42"/>
                  <a:pt x="78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/>
          <p:cNvSpPr/>
          <p:nvPr/>
        </p:nvSpPr>
        <p:spPr>
          <a:xfrm>
            <a:off x="2394349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/>
          <p:cNvSpPr/>
          <p:nvPr/>
        </p:nvSpPr>
        <p:spPr>
          <a:xfrm>
            <a:off x="3592574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65"/>
          <p:cNvSpPr/>
          <p:nvPr/>
        </p:nvSpPr>
        <p:spPr>
          <a:xfrm>
            <a:off x="5952851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65"/>
          <p:cNvSpPr/>
          <p:nvPr/>
        </p:nvSpPr>
        <p:spPr>
          <a:xfrm>
            <a:off x="4745612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6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1658" name="Google Shape;1658;p65"/>
          <p:cNvSpPr txBox="1">
            <a:spLocks noGrp="1"/>
          </p:cNvSpPr>
          <p:nvPr>
            <p:ph type="subTitle" idx="4294967295"/>
          </p:nvPr>
        </p:nvSpPr>
        <p:spPr>
          <a:xfrm>
            <a:off x="1607153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659" name="Google Shape;1659;p65"/>
          <p:cNvSpPr txBox="1">
            <a:spLocks noGrp="1"/>
          </p:cNvSpPr>
          <p:nvPr>
            <p:ph type="subTitle" idx="4294967295"/>
          </p:nvPr>
        </p:nvSpPr>
        <p:spPr>
          <a:xfrm>
            <a:off x="2791072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60" name="Google Shape;1660;p65"/>
          <p:cNvSpPr txBox="1">
            <a:spLocks noGrp="1"/>
          </p:cNvSpPr>
          <p:nvPr>
            <p:ph type="subTitle" idx="4294967295"/>
          </p:nvPr>
        </p:nvSpPr>
        <p:spPr>
          <a:xfrm>
            <a:off x="3969111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61" name="Google Shape;1661;p65"/>
          <p:cNvSpPr txBox="1">
            <a:spLocks noGrp="1"/>
          </p:cNvSpPr>
          <p:nvPr>
            <p:ph type="subTitle" idx="4294967295"/>
          </p:nvPr>
        </p:nvSpPr>
        <p:spPr>
          <a:xfrm>
            <a:off x="5159347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662" name="Google Shape;1662;p65"/>
          <p:cNvSpPr txBox="1">
            <a:spLocks noGrp="1"/>
          </p:cNvSpPr>
          <p:nvPr>
            <p:ph type="title" idx="4294967295"/>
          </p:nvPr>
        </p:nvSpPr>
        <p:spPr>
          <a:xfrm>
            <a:off x="3744374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3" name="Google Shape;1663;p65"/>
          <p:cNvSpPr txBox="1">
            <a:spLocks noGrp="1"/>
          </p:cNvSpPr>
          <p:nvPr>
            <p:ph type="title" idx="4294967295"/>
          </p:nvPr>
        </p:nvSpPr>
        <p:spPr>
          <a:xfrm>
            <a:off x="4897412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4" name="Google Shape;1664;p65"/>
          <p:cNvSpPr txBox="1">
            <a:spLocks noGrp="1"/>
          </p:cNvSpPr>
          <p:nvPr>
            <p:ph type="title" idx="4294967295"/>
          </p:nvPr>
        </p:nvSpPr>
        <p:spPr>
          <a:xfrm>
            <a:off x="6104651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title" idx="4294967295"/>
          </p:nvPr>
        </p:nvSpPr>
        <p:spPr>
          <a:xfrm>
            <a:off x="2545999" y="2774400"/>
            <a:ext cx="503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66" name="Google Shape;1666;p65"/>
          <p:cNvCxnSpPr>
            <a:stCxn id="1653" idx="4"/>
          </p:cNvCxnSpPr>
          <p:nvPr/>
        </p:nvCxnSpPr>
        <p:spPr>
          <a:xfrm>
            <a:off x="27975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7" name="Google Shape;1667;p65"/>
          <p:cNvCxnSpPr/>
          <p:nvPr/>
        </p:nvCxnSpPr>
        <p:spPr>
          <a:xfrm>
            <a:off x="51597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8" name="Google Shape;1668;p65"/>
          <p:cNvCxnSpPr/>
          <p:nvPr/>
        </p:nvCxnSpPr>
        <p:spPr>
          <a:xfrm>
            <a:off x="39881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9" name="Google Shape;1669;p65"/>
          <p:cNvCxnSpPr/>
          <p:nvPr/>
        </p:nvCxnSpPr>
        <p:spPr>
          <a:xfrm>
            <a:off x="63503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73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834" name="Google Shape;1834;p73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planet with a beautiful name and is the second one from the Sun. It’s terribly hot and its atmosphere is poisonous</a:t>
            </a:r>
            <a:endParaRPr/>
          </a:p>
        </p:txBody>
      </p:sp>
      <p:pic>
        <p:nvPicPr>
          <p:cNvPr id="1835" name="Google Shape;1835;p73" descr="Slides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7" y="1028688"/>
            <a:ext cx="4804020" cy="33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3" descr="Slidesgo" title="circulo02"/>
          <p:cNvSpPr/>
          <p:nvPr/>
        </p:nvSpPr>
        <p:spPr>
          <a:xfrm>
            <a:off x="7954150" y="778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Purpose, personality, target audience and voice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PURPOSE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21633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purpose is to satisfy every guest who visits </a:t>
            </a:r>
            <a:r>
              <a:rPr lang="en-US" dirty="0" smtClean="0"/>
              <a:t>them</a:t>
            </a:r>
            <a:endParaRPr lang="hr-HR" dirty="0" smtClean="0"/>
          </a:p>
          <a:p>
            <a:pPr algn="l"/>
            <a:endParaRPr lang="en-US" dirty="0"/>
          </a:p>
          <a:p>
            <a:pPr algn="l"/>
            <a:r>
              <a:rPr lang="en-US" dirty="0"/>
              <a:t>So that the guests, when they leave, spread the story about them and come back again</a:t>
            </a:r>
            <a:endParaRPr lang="en-US" dirty="0"/>
          </a:p>
        </p:txBody>
      </p:sp>
      <p:sp>
        <p:nvSpPr>
          <p:cNvPr id="6" name="Google Shape;383;p41"/>
          <p:cNvSpPr/>
          <p:nvPr/>
        </p:nvSpPr>
        <p:spPr>
          <a:xfrm>
            <a:off x="6987208" y="2935357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41"/>
          <p:cNvSpPr/>
          <p:nvPr/>
        </p:nvSpPr>
        <p:spPr>
          <a:xfrm>
            <a:off x="5570348" y="1510748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5930348" y="1510748"/>
            <a:ext cx="2113721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41"/>
          <p:cNvSpPr/>
          <p:nvPr/>
        </p:nvSpPr>
        <p:spPr>
          <a:xfrm>
            <a:off x="7260001" y="1578111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PERSONALITY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personality is based on the knowledge they like to enrich and the service they like to </a:t>
            </a:r>
            <a:r>
              <a:rPr lang="en-US" dirty="0" smtClean="0"/>
              <a:t>perform</a:t>
            </a:r>
            <a:endParaRPr lang="hr-HR" dirty="0"/>
          </a:p>
          <a:p>
            <a:pPr algn="l"/>
            <a:endParaRPr lang="en-US" dirty="0"/>
          </a:p>
          <a:p>
            <a:pPr algn="l"/>
            <a:r>
              <a:rPr lang="en-US" dirty="0"/>
              <a:t>They care about people and their </a:t>
            </a:r>
            <a:r>
              <a:rPr lang="en-US" dirty="0" smtClean="0"/>
              <a:t>health</a:t>
            </a:r>
            <a:r>
              <a:rPr lang="hr-HR" dirty="0" smtClean="0"/>
              <a:t>. T</a:t>
            </a:r>
            <a:r>
              <a:rPr lang="en-US" dirty="0" smtClean="0"/>
              <a:t>hat's </a:t>
            </a:r>
            <a:r>
              <a:rPr lang="en-US" dirty="0"/>
              <a:t>why on their menu you can find only fresh foods and top quality local </a:t>
            </a:r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5" name="Google Shape;383;p41"/>
          <p:cNvSpPr/>
          <p:nvPr/>
        </p:nvSpPr>
        <p:spPr>
          <a:xfrm>
            <a:off x="7485288" y="2219740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6226333" y="2990609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Oval 6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3;p41"/>
          <p:cNvSpPr/>
          <p:nvPr/>
        </p:nvSpPr>
        <p:spPr>
          <a:xfrm>
            <a:off x="7264436" y="146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5652054" y="218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TARGET AUDIENCE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95129" y="1304027"/>
            <a:ext cx="4147931" cy="2181295"/>
          </a:xfrm>
        </p:spPr>
        <p:txBody>
          <a:bodyPr/>
          <a:lstStyle/>
          <a:p>
            <a:pPr algn="l"/>
            <a:r>
              <a:rPr lang="en-US" dirty="0"/>
              <a:t>The target audience is tourists during the summer season, so for them there is a translation in 3 languages on the </a:t>
            </a:r>
            <a:r>
              <a:rPr lang="en-US" dirty="0" smtClean="0"/>
              <a:t>website</a:t>
            </a:r>
            <a:endParaRPr lang="hr-HR" dirty="0" smtClean="0"/>
          </a:p>
          <a:p>
            <a:pPr marL="133350" indent="0" algn="l">
              <a:buNone/>
            </a:pPr>
            <a:endParaRPr lang="en-US" dirty="0"/>
          </a:p>
          <a:p>
            <a:pPr algn="l"/>
            <a:r>
              <a:rPr lang="en-US" dirty="0"/>
              <a:t>The residents of Crikvenica must also be mentioned, because of which fast food works all year round</a:t>
            </a:r>
          </a:p>
        </p:txBody>
      </p:sp>
      <p:sp>
        <p:nvSpPr>
          <p:cNvPr id="5" name="Oval 4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VOICE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Since all their employees are always polite, friendly and kind to all guests. Always helpful for all your requests and questions. </a:t>
            </a:r>
            <a:endParaRPr lang="hr-HR" dirty="0" smtClean="0"/>
          </a:p>
          <a:p>
            <a:pPr algn="l"/>
            <a:endParaRPr lang="hr-HR" dirty="0"/>
          </a:p>
          <a:p>
            <a:pPr algn="l"/>
            <a:r>
              <a:rPr lang="en-US" dirty="0" smtClean="0"/>
              <a:t>These </a:t>
            </a:r>
            <a:r>
              <a:rPr lang="en-US" dirty="0"/>
              <a:t>qualities would be their voice, that is, what people see them as.</a:t>
            </a:r>
          </a:p>
        </p:txBody>
      </p:sp>
      <p:sp>
        <p:nvSpPr>
          <p:cNvPr id="5" name="Oval 4"/>
          <p:cNvSpPr/>
          <p:nvPr/>
        </p:nvSpPr>
        <p:spPr>
          <a:xfrm>
            <a:off x="5871651" y="1110900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14" y="2413771"/>
            <a:ext cx="1071551" cy="1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956</Words>
  <Application>Microsoft Office PowerPoint</Application>
  <PresentationFormat>On-screen Show (16:9)</PresentationFormat>
  <Paragraphs>169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Anton</vt:lpstr>
      <vt:lpstr>Arial</vt:lpstr>
      <vt:lpstr>Raleway Medium</vt:lpstr>
      <vt:lpstr>Eb Garamond Italic</vt:lpstr>
      <vt:lpstr>Knewave</vt:lpstr>
      <vt:lpstr>Raleway</vt:lpstr>
      <vt:lpstr>Desigers</vt:lpstr>
      <vt:lpstr>EB Garamond</vt:lpstr>
      <vt:lpstr>Sport Branding Guidelines by Slidesgo</vt:lpstr>
      <vt:lpstr>Fast Food Pink Panther Crikvenica</vt:lpstr>
      <vt:lpstr>INTRODUCTION</vt:lpstr>
      <vt:lpstr>TABLE OF CONTENTS</vt:lpstr>
      <vt:lpstr>STRATEGY</vt:lpstr>
      <vt:lpstr>PURPOSE</vt:lpstr>
      <vt:lpstr>PERSONALITY</vt:lpstr>
      <vt:lpstr>TARGET AUDIENCE</vt:lpstr>
      <vt:lpstr>VOICE</vt:lpstr>
      <vt:lpstr>LOGO</vt:lpstr>
      <vt:lpstr>LOGO</vt:lpstr>
      <vt:lpstr>LOGO CONCEPT</vt:lpstr>
      <vt:lpstr>BRAND CONSTRUCTION</vt:lpstr>
      <vt:lpstr>CLEAR SPACE REQUIREMENTS</vt:lpstr>
      <vt:lpstr>150px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PowerPoint Presentation</vt:lpstr>
      <vt:lpstr>FONT SCALE</vt:lpstr>
      <vt:lpstr>APPLICATION FEEL</vt:lpstr>
      <vt:lpstr>PowerPoint Presentation</vt:lpstr>
      <vt:lpstr>Mockup</vt:lpstr>
      <vt:lpstr>ICONOGRAPHY</vt:lpstr>
      <vt:lpstr>IMAGE GUIDELINES</vt:lpstr>
      <vt:lpstr>IMAGE CONCEPT</vt:lpstr>
      <vt:lpstr>HEADQUARTERS</vt:lpstr>
      <vt:lpstr>OUR HISTORY</vt:lpstr>
      <vt:lpstr>“This is a quote, words full of wisdom that someone important said and can make the reader get inspired.”</vt:lpstr>
      <vt:lpstr>APPLICATIONS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</cp:lastModifiedBy>
  <cp:revision>37</cp:revision>
  <dcterms:modified xsi:type="dcterms:W3CDTF">2022-10-16T14:57:29Z</dcterms:modified>
</cp:coreProperties>
</file>